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14.xml" ContentType="application/vnd.openxmlformats-officedocument.drawingml.diagramColors+xml"/>
  <Override PartName="/ppt/diagrams/colors15.xml" ContentType="application/vnd.openxmlformats-officedocument.drawingml.diagramColors+xml"/>
  <Override PartName="/ppt/diagrams/colors16.xml" ContentType="application/vnd.openxmlformats-officedocument.drawingml.diagramColors+xml"/>
  <Override PartName="/ppt/diagrams/colors17.xml" ContentType="application/vnd.openxmlformats-officedocument.drawingml.diagramColors+xml"/>
  <Override PartName="/ppt/diagrams/colors18.xml" ContentType="application/vnd.openxmlformats-officedocument.drawingml.diagramColors+xml"/>
  <Override PartName="/ppt/diagrams/colors19.xml" ContentType="application/vnd.openxmlformats-officedocument.drawingml.diagramColors+xml"/>
  <Override PartName="/ppt/diagrams/colors2.xml" ContentType="application/vnd.openxmlformats-officedocument.drawingml.diagramColors+xml"/>
  <Override PartName="/ppt/diagrams/colors20.xml" ContentType="application/vnd.openxmlformats-officedocument.drawingml.diagramColors+xml"/>
  <Override PartName="/ppt/diagrams/colors21.xml" ContentType="application/vnd.openxmlformats-officedocument.drawingml.diagramColors+xml"/>
  <Override PartName="/ppt/diagrams/colors22.xml" ContentType="application/vnd.openxmlformats-officedocument.drawingml.diagramColors+xml"/>
  <Override PartName="/ppt/diagrams/colors23.xml" ContentType="application/vnd.openxmlformats-officedocument.drawingml.diagramColors+xml"/>
  <Override PartName="/ppt/diagrams/colors24.xml" ContentType="application/vnd.openxmlformats-officedocument.drawingml.diagramColors+xml"/>
  <Override PartName="/ppt/diagrams/colors25.xml" ContentType="application/vnd.openxmlformats-officedocument.drawingml.diagramColors+xml"/>
  <Override PartName="/ppt/diagrams/colors26.xml" ContentType="application/vnd.openxmlformats-officedocument.drawingml.diagramColors+xml"/>
  <Override PartName="/ppt/diagrams/colors27.xml" ContentType="application/vnd.openxmlformats-officedocument.drawingml.diagramColors+xml"/>
  <Override PartName="/ppt/diagrams/colors28.xml" ContentType="application/vnd.openxmlformats-officedocument.drawingml.diagramColors+xml"/>
  <Override PartName="/ppt/diagrams/colors29.xml" ContentType="application/vnd.openxmlformats-officedocument.drawingml.diagramColors+xml"/>
  <Override PartName="/ppt/diagrams/colors3.xml" ContentType="application/vnd.openxmlformats-officedocument.drawingml.diagramColors+xml"/>
  <Override PartName="/ppt/diagrams/colors30.xml" ContentType="application/vnd.openxmlformats-officedocument.drawingml.diagramColors+xml"/>
  <Override PartName="/ppt/diagrams/colors31.xml" ContentType="application/vnd.openxmlformats-officedocument.drawingml.diagramColors+xml"/>
  <Override PartName="/ppt/diagrams/colors32.xml" ContentType="application/vnd.openxmlformats-officedocument.drawingml.diagramColors+xml"/>
  <Override PartName="/ppt/diagrams/colors33.xml" ContentType="application/vnd.openxmlformats-officedocument.drawingml.diagramColors+xml"/>
  <Override PartName="/ppt/diagrams/colors34.xml" ContentType="application/vnd.openxmlformats-officedocument.drawingml.diagramColors+xml"/>
  <Override PartName="/ppt/diagrams/colors35.xml" ContentType="application/vnd.openxmlformats-officedocument.drawingml.diagramColors+xml"/>
  <Override PartName="/ppt/diagrams/colors36.xml" ContentType="application/vnd.openxmlformats-officedocument.drawingml.diagramColors+xml"/>
  <Override PartName="/ppt/diagrams/colors37.xml" ContentType="application/vnd.openxmlformats-officedocument.drawingml.diagramColors+xml"/>
  <Override PartName="/ppt/diagrams/colors38.xml" ContentType="application/vnd.openxmlformats-officedocument.drawingml.diagramColors+xml"/>
  <Override PartName="/ppt/diagrams/colors39.xml" ContentType="application/vnd.openxmlformats-officedocument.drawingml.diagramColors+xml"/>
  <Override PartName="/ppt/diagrams/colors4.xml" ContentType="application/vnd.openxmlformats-officedocument.drawingml.diagramColors+xml"/>
  <Override PartName="/ppt/diagrams/colors40.xml" ContentType="application/vnd.openxmlformats-officedocument.drawingml.diagramColors+xml"/>
  <Override PartName="/ppt/diagrams/colors41.xml" ContentType="application/vnd.openxmlformats-officedocument.drawingml.diagramColors+xml"/>
  <Override PartName="/ppt/diagrams/colors42.xml" ContentType="application/vnd.openxmlformats-officedocument.drawingml.diagramColors+xml"/>
  <Override PartName="/ppt/diagrams/colors43.xml" ContentType="application/vnd.openxmlformats-officedocument.drawingml.diagramColors+xml"/>
  <Override PartName="/ppt/diagrams/colors44.xml" ContentType="application/vnd.openxmlformats-officedocument.drawingml.diagramColors+xml"/>
  <Override PartName="/ppt/diagrams/colors45.xml" ContentType="application/vnd.openxmlformats-officedocument.drawingml.diagramColors+xml"/>
  <Override PartName="/ppt/diagrams/colors46.xml" ContentType="application/vnd.openxmlformats-officedocument.drawingml.diagramColors+xml"/>
  <Override PartName="/ppt/diagrams/colors47.xml" ContentType="application/vnd.openxmlformats-officedocument.drawingml.diagramColors+xml"/>
  <Override PartName="/ppt/diagrams/colors48.xml" ContentType="application/vnd.openxmlformats-officedocument.drawingml.diagramColors+xml"/>
  <Override PartName="/ppt/diagrams/colors49.xml" ContentType="application/vnd.openxmlformats-officedocument.drawingml.diagramColors+xml"/>
  <Override PartName="/ppt/diagrams/colors5.xml" ContentType="application/vnd.openxmlformats-officedocument.drawingml.diagramColors+xml"/>
  <Override PartName="/ppt/diagrams/colors50.xml" ContentType="application/vnd.openxmlformats-officedocument.drawingml.diagramColors+xml"/>
  <Override PartName="/ppt/diagrams/colors51.xml" ContentType="application/vnd.openxmlformats-officedocument.drawingml.diagramColors+xml"/>
  <Override PartName="/ppt/diagrams/colors52.xml" ContentType="application/vnd.openxmlformats-officedocument.drawingml.diagramColors+xml"/>
  <Override PartName="/ppt/diagrams/colors53.xml" ContentType="application/vnd.openxmlformats-officedocument.drawingml.diagramColors+xml"/>
  <Override PartName="/ppt/diagrams/colors54.xml" ContentType="application/vnd.openxmlformats-officedocument.drawingml.diagramColors+xml"/>
  <Override PartName="/ppt/diagrams/colors55.xml" ContentType="application/vnd.openxmlformats-officedocument.drawingml.diagramColors+xml"/>
  <Override PartName="/ppt/diagrams/colors56.xml" ContentType="application/vnd.openxmlformats-officedocument.drawingml.diagramColors+xml"/>
  <Override PartName="/ppt/diagrams/colors57.xml" ContentType="application/vnd.openxmlformats-officedocument.drawingml.diagramColors+xml"/>
  <Override PartName="/ppt/diagrams/colors58.xml" ContentType="application/vnd.openxmlformats-officedocument.drawingml.diagramColors+xml"/>
  <Override PartName="/ppt/diagrams/colors59.xml" ContentType="application/vnd.openxmlformats-officedocument.drawingml.diagramColors+xml"/>
  <Override PartName="/ppt/diagrams/colors6.xml" ContentType="application/vnd.openxmlformats-officedocument.drawingml.diagramColors+xml"/>
  <Override PartName="/ppt/diagrams/colors60.xml" ContentType="application/vnd.openxmlformats-officedocument.drawingml.diagramColors+xml"/>
  <Override PartName="/ppt/diagrams/colors61.xml" ContentType="application/vnd.openxmlformats-officedocument.drawingml.diagramColors+xml"/>
  <Override PartName="/ppt/diagrams/colors62.xml" ContentType="application/vnd.openxmlformats-officedocument.drawingml.diagramColors+xml"/>
  <Override PartName="/ppt/diagrams/colors63.xml" ContentType="application/vnd.openxmlformats-officedocument.drawingml.diagramColors+xml"/>
  <Override PartName="/ppt/diagrams/colors64.xml" ContentType="application/vnd.openxmlformats-officedocument.drawingml.diagramColors+xml"/>
  <Override PartName="/ppt/diagrams/colors65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14.xml" ContentType="application/vnd.openxmlformats-officedocument.drawingml.diagramData+xml"/>
  <Override PartName="/ppt/diagrams/data15.xml" ContentType="application/vnd.openxmlformats-officedocument.drawingml.diagramData+xml"/>
  <Override PartName="/ppt/diagrams/data16.xml" ContentType="application/vnd.openxmlformats-officedocument.drawingml.diagramData+xml"/>
  <Override PartName="/ppt/diagrams/data17.xml" ContentType="application/vnd.openxmlformats-officedocument.drawingml.diagramData+xml"/>
  <Override PartName="/ppt/diagrams/data18.xml" ContentType="application/vnd.openxmlformats-officedocument.drawingml.diagramData+xml"/>
  <Override PartName="/ppt/diagrams/data19.xml" ContentType="application/vnd.openxmlformats-officedocument.drawingml.diagramData+xml"/>
  <Override PartName="/ppt/diagrams/data2.xml" ContentType="application/vnd.openxmlformats-officedocument.drawingml.diagramData+xml"/>
  <Override PartName="/ppt/diagrams/data20.xml" ContentType="application/vnd.openxmlformats-officedocument.drawingml.diagramData+xml"/>
  <Override PartName="/ppt/diagrams/data21.xml" ContentType="application/vnd.openxmlformats-officedocument.drawingml.diagramData+xml"/>
  <Override PartName="/ppt/diagrams/data22.xml" ContentType="application/vnd.openxmlformats-officedocument.drawingml.diagramData+xml"/>
  <Override PartName="/ppt/diagrams/data23.xml" ContentType="application/vnd.openxmlformats-officedocument.drawingml.diagramData+xml"/>
  <Override PartName="/ppt/diagrams/data24.xml" ContentType="application/vnd.openxmlformats-officedocument.drawingml.diagramData+xml"/>
  <Override PartName="/ppt/diagrams/data25.xml" ContentType="application/vnd.openxmlformats-officedocument.drawingml.diagramData+xml"/>
  <Override PartName="/ppt/diagrams/data26.xml" ContentType="application/vnd.openxmlformats-officedocument.drawingml.diagramData+xml"/>
  <Override PartName="/ppt/diagrams/data27.xml" ContentType="application/vnd.openxmlformats-officedocument.drawingml.diagramData+xml"/>
  <Override PartName="/ppt/diagrams/data28.xml" ContentType="application/vnd.openxmlformats-officedocument.drawingml.diagramData+xml"/>
  <Override PartName="/ppt/diagrams/data29.xml" ContentType="application/vnd.openxmlformats-officedocument.drawingml.diagramData+xml"/>
  <Override PartName="/ppt/diagrams/data3.xml" ContentType="application/vnd.openxmlformats-officedocument.drawingml.diagramData+xml"/>
  <Override PartName="/ppt/diagrams/data30.xml" ContentType="application/vnd.openxmlformats-officedocument.drawingml.diagramData+xml"/>
  <Override PartName="/ppt/diagrams/data31.xml" ContentType="application/vnd.openxmlformats-officedocument.drawingml.diagramData+xml"/>
  <Override PartName="/ppt/diagrams/data32.xml" ContentType="application/vnd.openxmlformats-officedocument.drawingml.diagramData+xml"/>
  <Override PartName="/ppt/diagrams/data33.xml" ContentType="application/vnd.openxmlformats-officedocument.drawingml.diagramData+xml"/>
  <Override PartName="/ppt/diagrams/data34.xml" ContentType="application/vnd.openxmlformats-officedocument.drawingml.diagramData+xml"/>
  <Override PartName="/ppt/diagrams/data35.xml" ContentType="application/vnd.openxmlformats-officedocument.drawingml.diagramData+xml"/>
  <Override PartName="/ppt/diagrams/data36.xml" ContentType="application/vnd.openxmlformats-officedocument.drawingml.diagramData+xml"/>
  <Override PartName="/ppt/diagrams/data37.xml" ContentType="application/vnd.openxmlformats-officedocument.drawingml.diagramData+xml"/>
  <Override PartName="/ppt/diagrams/data38.xml" ContentType="application/vnd.openxmlformats-officedocument.drawingml.diagramData+xml"/>
  <Override PartName="/ppt/diagrams/data39.xml" ContentType="application/vnd.openxmlformats-officedocument.drawingml.diagramData+xml"/>
  <Override PartName="/ppt/diagrams/data4.xml" ContentType="application/vnd.openxmlformats-officedocument.drawingml.diagramData+xml"/>
  <Override PartName="/ppt/diagrams/data40.xml" ContentType="application/vnd.openxmlformats-officedocument.drawingml.diagramData+xml"/>
  <Override PartName="/ppt/diagrams/data41.xml" ContentType="application/vnd.openxmlformats-officedocument.drawingml.diagramData+xml"/>
  <Override PartName="/ppt/diagrams/data42.xml" ContentType="application/vnd.openxmlformats-officedocument.drawingml.diagramData+xml"/>
  <Override PartName="/ppt/diagrams/data43.xml" ContentType="application/vnd.openxmlformats-officedocument.drawingml.diagramData+xml"/>
  <Override PartName="/ppt/diagrams/data44.xml" ContentType="application/vnd.openxmlformats-officedocument.drawingml.diagramData+xml"/>
  <Override PartName="/ppt/diagrams/data45.xml" ContentType="application/vnd.openxmlformats-officedocument.drawingml.diagramData+xml"/>
  <Override PartName="/ppt/diagrams/data46.xml" ContentType="application/vnd.openxmlformats-officedocument.drawingml.diagramData+xml"/>
  <Override PartName="/ppt/diagrams/data47.xml" ContentType="application/vnd.openxmlformats-officedocument.drawingml.diagramData+xml"/>
  <Override PartName="/ppt/diagrams/data48.xml" ContentType="application/vnd.openxmlformats-officedocument.drawingml.diagramData+xml"/>
  <Override PartName="/ppt/diagrams/data49.xml" ContentType="application/vnd.openxmlformats-officedocument.drawingml.diagramData+xml"/>
  <Override PartName="/ppt/diagrams/data5.xml" ContentType="application/vnd.openxmlformats-officedocument.drawingml.diagramData+xml"/>
  <Override PartName="/ppt/diagrams/data50.xml" ContentType="application/vnd.openxmlformats-officedocument.drawingml.diagramData+xml"/>
  <Override PartName="/ppt/diagrams/data51.xml" ContentType="application/vnd.openxmlformats-officedocument.drawingml.diagramData+xml"/>
  <Override PartName="/ppt/diagrams/data52.xml" ContentType="application/vnd.openxmlformats-officedocument.drawingml.diagramData+xml"/>
  <Override PartName="/ppt/diagrams/data53.xml" ContentType="application/vnd.openxmlformats-officedocument.drawingml.diagramData+xml"/>
  <Override PartName="/ppt/diagrams/data54.xml" ContentType="application/vnd.openxmlformats-officedocument.drawingml.diagramData+xml"/>
  <Override PartName="/ppt/diagrams/data55.xml" ContentType="application/vnd.openxmlformats-officedocument.drawingml.diagramData+xml"/>
  <Override PartName="/ppt/diagrams/data56.xml" ContentType="application/vnd.openxmlformats-officedocument.drawingml.diagramData+xml"/>
  <Override PartName="/ppt/diagrams/data57.xml" ContentType="application/vnd.openxmlformats-officedocument.drawingml.diagramData+xml"/>
  <Override PartName="/ppt/diagrams/data58.xml" ContentType="application/vnd.openxmlformats-officedocument.drawingml.diagramData+xml"/>
  <Override PartName="/ppt/diagrams/data59.xml" ContentType="application/vnd.openxmlformats-officedocument.drawingml.diagramData+xml"/>
  <Override PartName="/ppt/diagrams/data6.xml" ContentType="application/vnd.openxmlformats-officedocument.drawingml.diagramData+xml"/>
  <Override PartName="/ppt/diagrams/data60.xml" ContentType="application/vnd.openxmlformats-officedocument.drawingml.diagramData+xml"/>
  <Override PartName="/ppt/diagrams/data61.xml" ContentType="application/vnd.openxmlformats-officedocument.drawingml.diagramData+xml"/>
  <Override PartName="/ppt/diagrams/data62.xml" ContentType="application/vnd.openxmlformats-officedocument.drawingml.diagramData+xml"/>
  <Override PartName="/ppt/diagrams/data63.xml" ContentType="application/vnd.openxmlformats-officedocument.drawingml.diagramData+xml"/>
  <Override PartName="/ppt/diagrams/data64.xml" ContentType="application/vnd.openxmlformats-officedocument.drawingml.diagramData+xml"/>
  <Override PartName="/ppt/diagrams/data65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14.xml" ContentType="application/vnd.ms-office.drawingml.diagramDrawing+xml"/>
  <Override PartName="/ppt/diagrams/drawing15.xml" ContentType="application/vnd.ms-office.drawingml.diagramDrawing+xml"/>
  <Override PartName="/ppt/diagrams/drawing16.xml" ContentType="application/vnd.ms-office.drawingml.diagramDrawing+xml"/>
  <Override PartName="/ppt/diagrams/drawing17.xml" ContentType="application/vnd.ms-office.drawingml.diagramDrawing+xml"/>
  <Override PartName="/ppt/diagrams/drawing18.xml" ContentType="application/vnd.ms-office.drawingml.diagramDrawing+xml"/>
  <Override PartName="/ppt/diagrams/drawing19.xml" ContentType="application/vnd.ms-office.drawingml.diagramDrawing+xml"/>
  <Override PartName="/ppt/diagrams/drawing2.xml" ContentType="application/vnd.ms-office.drawingml.diagramDrawing+xml"/>
  <Override PartName="/ppt/diagrams/drawing20.xml" ContentType="application/vnd.ms-office.drawingml.diagramDrawing+xml"/>
  <Override PartName="/ppt/diagrams/drawing21.xml" ContentType="application/vnd.ms-office.drawingml.diagramDrawing+xml"/>
  <Override PartName="/ppt/diagrams/drawing22.xml" ContentType="application/vnd.ms-office.drawingml.diagramDrawing+xml"/>
  <Override PartName="/ppt/diagrams/drawing23.xml" ContentType="application/vnd.ms-office.drawingml.diagramDrawing+xml"/>
  <Override PartName="/ppt/diagrams/drawing24.xml" ContentType="application/vnd.ms-office.drawingml.diagramDrawing+xml"/>
  <Override PartName="/ppt/diagrams/drawing25.xml" ContentType="application/vnd.ms-office.drawingml.diagramDrawing+xml"/>
  <Override PartName="/ppt/diagrams/drawing26.xml" ContentType="application/vnd.ms-office.drawingml.diagramDrawing+xml"/>
  <Override PartName="/ppt/diagrams/drawing27.xml" ContentType="application/vnd.ms-office.drawingml.diagramDrawing+xml"/>
  <Override PartName="/ppt/diagrams/drawing28.xml" ContentType="application/vnd.ms-office.drawingml.diagramDrawing+xml"/>
  <Override PartName="/ppt/diagrams/drawing29.xml" ContentType="application/vnd.ms-office.drawingml.diagramDrawing+xml"/>
  <Override PartName="/ppt/diagrams/drawing3.xml" ContentType="application/vnd.ms-office.drawingml.diagramDrawing+xml"/>
  <Override PartName="/ppt/diagrams/drawing30.xml" ContentType="application/vnd.ms-office.drawingml.diagramDrawing+xml"/>
  <Override PartName="/ppt/diagrams/drawing31.xml" ContentType="application/vnd.ms-office.drawingml.diagramDrawing+xml"/>
  <Override PartName="/ppt/diagrams/drawing32.xml" ContentType="application/vnd.ms-office.drawingml.diagramDrawing+xml"/>
  <Override PartName="/ppt/diagrams/drawing33.xml" ContentType="application/vnd.ms-office.drawingml.diagramDrawing+xml"/>
  <Override PartName="/ppt/diagrams/drawing34.xml" ContentType="application/vnd.ms-office.drawingml.diagramDrawing+xml"/>
  <Override PartName="/ppt/diagrams/drawing35.xml" ContentType="application/vnd.ms-office.drawingml.diagramDrawing+xml"/>
  <Override PartName="/ppt/diagrams/drawing36.xml" ContentType="application/vnd.ms-office.drawingml.diagramDrawing+xml"/>
  <Override PartName="/ppt/diagrams/drawing37.xml" ContentType="application/vnd.ms-office.drawingml.diagramDrawing+xml"/>
  <Override PartName="/ppt/diagrams/drawing38.xml" ContentType="application/vnd.ms-office.drawingml.diagramDrawing+xml"/>
  <Override PartName="/ppt/diagrams/drawing39.xml" ContentType="application/vnd.ms-office.drawingml.diagramDrawing+xml"/>
  <Override PartName="/ppt/diagrams/drawing4.xml" ContentType="application/vnd.ms-office.drawingml.diagramDrawing+xml"/>
  <Override PartName="/ppt/diagrams/drawing40.xml" ContentType="application/vnd.ms-office.drawingml.diagramDrawing+xml"/>
  <Override PartName="/ppt/diagrams/drawing41.xml" ContentType="application/vnd.ms-office.drawingml.diagramDrawing+xml"/>
  <Override PartName="/ppt/diagrams/drawing42.xml" ContentType="application/vnd.ms-office.drawingml.diagramDrawing+xml"/>
  <Override PartName="/ppt/diagrams/drawing43.xml" ContentType="application/vnd.ms-office.drawingml.diagramDrawing+xml"/>
  <Override PartName="/ppt/diagrams/drawing44.xml" ContentType="application/vnd.ms-office.drawingml.diagramDrawing+xml"/>
  <Override PartName="/ppt/diagrams/drawing45.xml" ContentType="application/vnd.ms-office.drawingml.diagramDrawing+xml"/>
  <Override PartName="/ppt/diagrams/drawing46.xml" ContentType="application/vnd.ms-office.drawingml.diagramDrawing+xml"/>
  <Override PartName="/ppt/diagrams/drawing47.xml" ContentType="application/vnd.ms-office.drawingml.diagramDrawing+xml"/>
  <Override PartName="/ppt/diagrams/drawing48.xml" ContentType="application/vnd.ms-office.drawingml.diagramDrawing+xml"/>
  <Override PartName="/ppt/diagrams/drawing49.xml" ContentType="application/vnd.ms-office.drawingml.diagramDrawing+xml"/>
  <Override PartName="/ppt/diagrams/drawing5.xml" ContentType="application/vnd.ms-office.drawingml.diagramDrawing+xml"/>
  <Override PartName="/ppt/diagrams/drawing50.xml" ContentType="application/vnd.ms-office.drawingml.diagramDrawing+xml"/>
  <Override PartName="/ppt/diagrams/drawing51.xml" ContentType="application/vnd.ms-office.drawingml.diagramDrawing+xml"/>
  <Override PartName="/ppt/diagrams/drawing52.xml" ContentType="application/vnd.ms-office.drawingml.diagramDrawing+xml"/>
  <Override PartName="/ppt/diagrams/drawing53.xml" ContentType="application/vnd.ms-office.drawingml.diagramDrawing+xml"/>
  <Override PartName="/ppt/diagrams/drawing54.xml" ContentType="application/vnd.ms-office.drawingml.diagramDrawing+xml"/>
  <Override PartName="/ppt/diagrams/drawing55.xml" ContentType="application/vnd.ms-office.drawingml.diagramDrawing+xml"/>
  <Override PartName="/ppt/diagrams/drawing56.xml" ContentType="application/vnd.ms-office.drawingml.diagramDrawing+xml"/>
  <Override PartName="/ppt/diagrams/drawing57.xml" ContentType="application/vnd.ms-office.drawingml.diagramDrawing+xml"/>
  <Override PartName="/ppt/diagrams/drawing58.xml" ContentType="application/vnd.ms-office.drawingml.diagramDrawing+xml"/>
  <Override PartName="/ppt/diagrams/drawing59.xml" ContentType="application/vnd.ms-office.drawingml.diagramDrawing+xml"/>
  <Override PartName="/ppt/diagrams/drawing6.xml" ContentType="application/vnd.ms-office.drawingml.diagramDrawing+xml"/>
  <Override PartName="/ppt/diagrams/drawing60.xml" ContentType="application/vnd.ms-office.drawingml.diagramDrawing+xml"/>
  <Override PartName="/ppt/diagrams/drawing61.xml" ContentType="application/vnd.ms-office.drawingml.diagramDrawing+xml"/>
  <Override PartName="/ppt/diagrams/drawing62.xml" ContentType="application/vnd.ms-office.drawingml.diagramDrawing+xml"/>
  <Override PartName="/ppt/diagrams/drawing63.xml" ContentType="application/vnd.ms-office.drawingml.diagramDrawing+xml"/>
  <Override PartName="/ppt/diagrams/drawing64.xml" ContentType="application/vnd.ms-office.drawingml.diagramDrawing+xml"/>
  <Override PartName="/ppt/diagrams/drawing65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14.xml" ContentType="application/vnd.openxmlformats-officedocument.drawingml.diagramLayout+xml"/>
  <Override PartName="/ppt/diagrams/layout15.xml" ContentType="application/vnd.openxmlformats-officedocument.drawingml.diagramLayout+xml"/>
  <Override PartName="/ppt/diagrams/layout16.xml" ContentType="application/vnd.openxmlformats-officedocument.drawingml.diagramLayout+xml"/>
  <Override PartName="/ppt/diagrams/layout17.xml" ContentType="application/vnd.openxmlformats-officedocument.drawingml.diagramLayout+xml"/>
  <Override PartName="/ppt/diagrams/layout18.xml" ContentType="application/vnd.openxmlformats-officedocument.drawingml.diagramLayout+xml"/>
  <Override PartName="/ppt/diagrams/layout19.xml" ContentType="application/vnd.openxmlformats-officedocument.drawingml.diagramLayout+xml"/>
  <Override PartName="/ppt/diagrams/layout2.xml" ContentType="application/vnd.openxmlformats-officedocument.drawingml.diagramLayout+xml"/>
  <Override PartName="/ppt/diagrams/layout20.xml" ContentType="application/vnd.openxmlformats-officedocument.drawingml.diagramLayout+xml"/>
  <Override PartName="/ppt/diagrams/layout21.xml" ContentType="application/vnd.openxmlformats-officedocument.drawingml.diagramLayout+xml"/>
  <Override PartName="/ppt/diagrams/layout22.xml" ContentType="application/vnd.openxmlformats-officedocument.drawingml.diagramLayout+xml"/>
  <Override PartName="/ppt/diagrams/layout23.xml" ContentType="application/vnd.openxmlformats-officedocument.drawingml.diagramLayout+xml"/>
  <Override PartName="/ppt/diagrams/layout24.xml" ContentType="application/vnd.openxmlformats-officedocument.drawingml.diagramLayout+xml"/>
  <Override PartName="/ppt/diagrams/layout25.xml" ContentType="application/vnd.openxmlformats-officedocument.drawingml.diagramLayout+xml"/>
  <Override PartName="/ppt/diagrams/layout26.xml" ContentType="application/vnd.openxmlformats-officedocument.drawingml.diagramLayout+xml"/>
  <Override PartName="/ppt/diagrams/layout27.xml" ContentType="application/vnd.openxmlformats-officedocument.drawingml.diagramLayout+xml"/>
  <Override PartName="/ppt/diagrams/layout28.xml" ContentType="application/vnd.openxmlformats-officedocument.drawingml.diagramLayout+xml"/>
  <Override PartName="/ppt/diagrams/layout29.xml" ContentType="application/vnd.openxmlformats-officedocument.drawingml.diagramLayout+xml"/>
  <Override PartName="/ppt/diagrams/layout3.xml" ContentType="application/vnd.openxmlformats-officedocument.drawingml.diagramLayout+xml"/>
  <Override PartName="/ppt/diagrams/layout30.xml" ContentType="application/vnd.openxmlformats-officedocument.drawingml.diagramLayout+xml"/>
  <Override PartName="/ppt/diagrams/layout31.xml" ContentType="application/vnd.openxmlformats-officedocument.drawingml.diagramLayout+xml"/>
  <Override PartName="/ppt/diagrams/layout32.xml" ContentType="application/vnd.openxmlformats-officedocument.drawingml.diagramLayout+xml"/>
  <Override PartName="/ppt/diagrams/layout33.xml" ContentType="application/vnd.openxmlformats-officedocument.drawingml.diagramLayout+xml"/>
  <Override PartName="/ppt/diagrams/layout34.xml" ContentType="application/vnd.openxmlformats-officedocument.drawingml.diagramLayout+xml"/>
  <Override PartName="/ppt/diagrams/layout35.xml" ContentType="application/vnd.openxmlformats-officedocument.drawingml.diagramLayout+xml"/>
  <Override PartName="/ppt/diagrams/layout36.xml" ContentType="application/vnd.openxmlformats-officedocument.drawingml.diagramLayout+xml"/>
  <Override PartName="/ppt/diagrams/layout37.xml" ContentType="application/vnd.openxmlformats-officedocument.drawingml.diagramLayout+xml"/>
  <Override PartName="/ppt/diagrams/layout38.xml" ContentType="application/vnd.openxmlformats-officedocument.drawingml.diagramLayout+xml"/>
  <Override PartName="/ppt/diagrams/layout39.xml" ContentType="application/vnd.openxmlformats-officedocument.drawingml.diagramLayout+xml"/>
  <Override PartName="/ppt/diagrams/layout4.xml" ContentType="application/vnd.openxmlformats-officedocument.drawingml.diagramLayout+xml"/>
  <Override PartName="/ppt/diagrams/layout40.xml" ContentType="application/vnd.openxmlformats-officedocument.drawingml.diagramLayout+xml"/>
  <Override PartName="/ppt/diagrams/layout41.xml" ContentType="application/vnd.openxmlformats-officedocument.drawingml.diagramLayout+xml"/>
  <Override PartName="/ppt/diagrams/layout42.xml" ContentType="application/vnd.openxmlformats-officedocument.drawingml.diagramLayout+xml"/>
  <Override PartName="/ppt/diagrams/layout43.xml" ContentType="application/vnd.openxmlformats-officedocument.drawingml.diagramLayout+xml"/>
  <Override PartName="/ppt/diagrams/layout44.xml" ContentType="application/vnd.openxmlformats-officedocument.drawingml.diagramLayout+xml"/>
  <Override PartName="/ppt/diagrams/layout45.xml" ContentType="application/vnd.openxmlformats-officedocument.drawingml.diagramLayout+xml"/>
  <Override PartName="/ppt/diagrams/layout46.xml" ContentType="application/vnd.openxmlformats-officedocument.drawingml.diagramLayout+xml"/>
  <Override PartName="/ppt/diagrams/layout47.xml" ContentType="application/vnd.openxmlformats-officedocument.drawingml.diagramLayout+xml"/>
  <Override PartName="/ppt/diagrams/layout48.xml" ContentType="application/vnd.openxmlformats-officedocument.drawingml.diagramLayout+xml"/>
  <Override PartName="/ppt/diagrams/layout49.xml" ContentType="application/vnd.openxmlformats-officedocument.drawingml.diagramLayout+xml"/>
  <Override PartName="/ppt/diagrams/layout5.xml" ContentType="application/vnd.openxmlformats-officedocument.drawingml.diagramLayout+xml"/>
  <Override PartName="/ppt/diagrams/layout50.xml" ContentType="application/vnd.openxmlformats-officedocument.drawingml.diagramLayout+xml"/>
  <Override PartName="/ppt/diagrams/layout51.xml" ContentType="application/vnd.openxmlformats-officedocument.drawingml.diagramLayout+xml"/>
  <Override PartName="/ppt/diagrams/layout52.xml" ContentType="application/vnd.openxmlformats-officedocument.drawingml.diagramLayout+xml"/>
  <Override PartName="/ppt/diagrams/layout53.xml" ContentType="application/vnd.openxmlformats-officedocument.drawingml.diagramLayout+xml"/>
  <Override PartName="/ppt/diagrams/layout54.xml" ContentType="application/vnd.openxmlformats-officedocument.drawingml.diagramLayout+xml"/>
  <Override PartName="/ppt/diagrams/layout55.xml" ContentType="application/vnd.openxmlformats-officedocument.drawingml.diagramLayout+xml"/>
  <Override PartName="/ppt/diagrams/layout56.xml" ContentType="application/vnd.openxmlformats-officedocument.drawingml.diagramLayout+xml"/>
  <Override PartName="/ppt/diagrams/layout57.xml" ContentType="application/vnd.openxmlformats-officedocument.drawingml.diagramLayout+xml"/>
  <Override PartName="/ppt/diagrams/layout58.xml" ContentType="application/vnd.openxmlformats-officedocument.drawingml.diagramLayout+xml"/>
  <Override PartName="/ppt/diagrams/layout59.xml" ContentType="application/vnd.openxmlformats-officedocument.drawingml.diagramLayout+xml"/>
  <Override PartName="/ppt/diagrams/layout6.xml" ContentType="application/vnd.openxmlformats-officedocument.drawingml.diagramLayout+xml"/>
  <Override PartName="/ppt/diagrams/layout60.xml" ContentType="application/vnd.openxmlformats-officedocument.drawingml.diagramLayout+xml"/>
  <Override PartName="/ppt/diagrams/layout61.xml" ContentType="application/vnd.openxmlformats-officedocument.drawingml.diagramLayout+xml"/>
  <Override PartName="/ppt/diagrams/layout62.xml" ContentType="application/vnd.openxmlformats-officedocument.drawingml.diagramLayout+xml"/>
  <Override PartName="/ppt/diagrams/layout63.xml" ContentType="application/vnd.openxmlformats-officedocument.drawingml.diagramLayout+xml"/>
  <Override PartName="/ppt/diagrams/layout64.xml" ContentType="application/vnd.openxmlformats-officedocument.drawingml.diagramLayout+xml"/>
  <Override PartName="/ppt/diagrams/layout65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14.xml" ContentType="application/vnd.openxmlformats-officedocument.drawingml.diagramStyle+xml"/>
  <Override PartName="/ppt/diagrams/quickStyle15.xml" ContentType="application/vnd.openxmlformats-officedocument.drawingml.diagramStyle+xml"/>
  <Override PartName="/ppt/diagrams/quickStyle16.xml" ContentType="application/vnd.openxmlformats-officedocument.drawingml.diagramStyle+xml"/>
  <Override PartName="/ppt/diagrams/quickStyle17.xml" ContentType="application/vnd.openxmlformats-officedocument.drawingml.diagramStyle+xml"/>
  <Override PartName="/ppt/diagrams/quickStyle18.xml" ContentType="application/vnd.openxmlformats-officedocument.drawingml.diagramStyle+xml"/>
  <Override PartName="/ppt/diagrams/quickStyle19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20.xml" ContentType="application/vnd.openxmlformats-officedocument.drawingml.diagramStyle+xml"/>
  <Override PartName="/ppt/diagrams/quickStyle21.xml" ContentType="application/vnd.openxmlformats-officedocument.drawingml.diagramStyle+xml"/>
  <Override PartName="/ppt/diagrams/quickStyle22.xml" ContentType="application/vnd.openxmlformats-officedocument.drawingml.diagramStyle+xml"/>
  <Override PartName="/ppt/diagrams/quickStyle23.xml" ContentType="application/vnd.openxmlformats-officedocument.drawingml.diagramStyle+xml"/>
  <Override PartName="/ppt/diagrams/quickStyle24.xml" ContentType="application/vnd.openxmlformats-officedocument.drawingml.diagramStyle+xml"/>
  <Override PartName="/ppt/diagrams/quickStyle25.xml" ContentType="application/vnd.openxmlformats-officedocument.drawingml.diagramStyle+xml"/>
  <Override PartName="/ppt/diagrams/quickStyle26.xml" ContentType="application/vnd.openxmlformats-officedocument.drawingml.diagramStyle+xml"/>
  <Override PartName="/ppt/diagrams/quickStyle27.xml" ContentType="application/vnd.openxmlformats-officedocument.drawingml.diagramStyle+xml"/>
  <Override PartName="/ppt/diagrams/quickStyle28.xml" ContentType="application/vnd.openxmlformats-officedocument.drawingml.diagramStyle+xml"/>
  <Override PartName="/ppt/diagrams/quickStyle29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30.xml" ContentType="application/vnd.openxmlformats-officedocument.drawingml.diagramStyle+xml"/>
  <Override PartName="/ppt/diagrams/quickStyle31.xml" ContentType="application/vnd.openxmlformats-officedocument.drawingml.diagramStyle+xml"/>
  <Override PartName="/ppt/diagrams/quickStyle32.xml" ContentType="application/vnd.openxmlformats-officedocument.drawingml.diagramStyle+xml"/>
  <Override PartName="/ppt/diagrams/quickStyle33.xml" ContentType="application/vnd.openxmlformats-officedocument.drawingml.diagramStyle+xml"/>
  <Override PartName="/ppt/diagrams/quickStyle34.xml" ContentType="application/vnd.openxmlformats-officedocument.drawingml.diagramStyle+xml"/>
  <Override PartName="/ppt/diagrams/quickStyle35.xml" ContentType="application/vnd.openxmlformats-officedocument.drawingml.diagramStyle+xml"/>
  <Override PartName="/ppt/diagrams/quickStyle36.xml" ContentType="application/vnd.openxmlformats-officedocument.drawingml.diagramStyle+xml"/>
  <Override PartName="/ppt/diagrams/quickStyle37.xml" ContentType="application/vnd.openxmlformats-officedocument.drawingml.diagramStyle+xml"/>
  <Override PartName="/ppt/diagrams/quickStyle38.xml" ContentType="application/vnd.openxmlformats-officedocument.drawingml.diagramStyle+xml"/>
  <Override PartName="/ppt/diagrams/quickStyle39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40.xml" ContentType="application/vnd.openxmlformats-officedocument.drawingml.diagramStyle+xml"/>
  <Override PartName="/ppt/diagrams/quickStyle41.xml" ContentType="application/vnd.openxmlformats-officedocument.drawingml.diagramStyle+xml"/>
  <Override PartName="/ppt/diagrams/quickStyle42.xml" ContentType="application/vnd.openxmlformats-officedocument.drawingml.diagramStyle+xml"/>
  <Override PartName="/ppt/diagrams/quickStyle43.xml" ContentType="application/vnd.openxmlformats-officedocument.drawingml.diagramStyle+xml"/>
  <Override PartName="/ppt/diagrams/quickStyle44.xml" ContentType="application/vnd.openxmlformats-officedocument.drawingml.diagramStyle+xml"/>
  <Override PartName="/ppt/diagrams/quickStyle45.xml" ContentType="application/vnd.openxmlformats-officedocument.drawingml.diagramStyle+xml"/>
  <Override PartName="/ppt/diagrams/quickStyle46.xml" ContentType="application/vnd.openxmlformats-officedocument.drawingml.diagramStyle+xml"/>
  <Override PartName="/ppt/diagrams/quickStyle47.xml" ContentType="application/vnd.openxmlformats-officedocument.drawingml.diagramStyle+xml"/>
  <Override PartName="/ppt/diagrams/quickStyle48.xml" ContentType="application/vnd.openxmlformats-officedocument.drawingml.diagramStyle+xml"/>
  <Override PartName="/ppt/diagrams/quickStyle49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50.xml" ContentType="application/vnd.openxmlformats-officedocument.drawingml.diagramStyle+xml"/>
  <Override PartName="/ppt/diagrams/quickStyle51.xml" ContentType="application/vnd.openxmlformats-officedocument.drawingml.diagramStyle+xml"/>
  <Override PartName="/ppt/diagrams/quickStyle52.xml" ContentType="application/vnd.openxmlformats-officedocument.drawingml.diagramStyle+xml"/>
  <Override PartName="/ppt/diagrams/quickStyle53.xml" ContentType="application/vnd.openxmlformats-officedocument.drawingml.diagramStyle+xml"/>
  <Override PartName="/ppt/diagrams/quickStyle54.xml" ContentType="application/vnd.openxmlformats-officedocument.drawingml.diagramStyle+xml"/>
  <Override PartName="/ppt/diagrams/quickStyle55.xml" ContentType="application/vnd.openxmlformats-officedocument.drawingml.diagramStyle+xml"/>
  <Override PartName="/ppt/diagrams/quickStyle56.xml" ContentType="application/vnd.openxmlformats-officedocument.drawingml.diagramStyle+xml"/>
  <Override PartName="/ppt/diagrams/quickStyle57.xml" ContentType="application/vnd.openxmlformats-officedocument.drawingml.diagramStyle+xml"/>
  <Override PartName="/ppt/diagrams/quickStyle58.xml" ContentType="application/vnd.openxmlformats-officedocument.drawingml.diagramStyle+xml"/>
  <Override PartName="/ppt/diagrams/quickStyle59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60.xml" ContentType="application/vnd.openxmlformats-officedocument.drawingml.diagramStyle+xml"/>
  <Override PartName="/ppt/diagrams/quickStyle61.xml" ContentType="application/vnd.openxmlformats-officedocument.drawingml.diagramStyle+xml"/>
  <Override PartName="/ppt/diagrams/quickStyle62.xml" ContentType="application/vnd.openxmlformats-officedocument.drawingml.diagramStyle+xml"/>
  <Override PartName="/ppt/diagrams/quickStyle63.xml" ContentType="application/vnd.openxmlformats-officedocument.drawingml.diagramStyle+xml"/>
  <Override PartName="/ppt/diagrams/quickStyle64.xml" ContentType="application/vnd.openxmlformats-officedocument.drawingml.diagramStyle+xml"/>
  <Override PartName="/ppt/diagrams/quickStyle65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308" r:id="rId3"/>
    <p:sldId id="309" r:id="rId4"/>
    <p:sldId id="306" r:id="rId5"/>
    <p:sldId id="258" r:id="rId6"/>
    <p:sldId id="259" r:id="rId7"/>
    <p:sldId id="285" r:id="rId8"/>
    <p:sldId id="260" r:id="rId9"/>
    <p:sldId id="287" r:id="rId10"/>
    <p:sldId id="288" r:id="rId11"/>
    <p:sldId id="289" r:id="rId12"/>
    <p:sldId id="310" r:id="rId13"/>
    <p:sldId id="266" r:id="rId14"/>
    <p:sldId id="322" r:id="rId15"/>
    <p:sldId id="271" r:id="rId16"/>
    <p:sldId id="303" r:id="rId17"/>
    <p:sldId id="304" r:id="rId18"/>
    <p:sldId id="286" r:id="rId19"/>
    <p:sldId id="319" r:id="rId20"/>
    <p:sldId id="267" r:id="rId21"/>
    <p:sldId id="315" r:id="rId22"/>
    <p:sldId id="320" r:id="rId23"/>
    <p:sldId id="290" r:id="rId24"/>
    <p:sldId id="321" r:id="rId25"/>
    <p:sldId id="291" r:id="rId26"/>
    <p:sldId id="311" r:id="rId27"/>
    <p:sldId id="273" r:id="rId28"/>
    <p:sldId id="317" r:id="rId29"/>
    <p:sldId id="302" r:id="rId30"/>
    <p:sldId id="323" r:id="rId31"/>
    <p:sldId id="300" r:id="rId32"/>
    <p:sldId id="277" r:id="rId33"/>
    <p:sldId id="318" r:id="rId34"/>
    <p:sldId id="296" r:id="rId35"/>
    <p:sldId id="312" r:id="rId36"/>
    <p:sldId id="313" r:id="rId37"/>
    <p:sldId id="305" r:id="rId38"/>
  </p:sldIdLst>
  <p:sldSz cx="18288000" cy="10287000"/>
  <p:notesSz cx="18288000" cy="10287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4660"/>
  </p:normalViewPr>
  <p:slideViewPr>
    <p:cSldViewPr>
      <p:cViewPr varScale="1">
        <p:scale>
          <a:sx n="70" d="100"/>
          <a:sy n="70" d="100"/>
        </p:scale>
        <p:origin x="8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leve, Jennifer H (KYTC)" userId="fcceb82d-367e-4100-9e18-04ee9dbdb1ec" providerId="ADAL" clId="{51E80758-7F4A-40B9-953C-7786C94C5ECD}"/>
    <pc:docChg chg="undo custSel addSld delSld modSld sldOrd">
      <pc:chgData name="McCleve, Jennifer H (KYTC)" userId="fcceb82d-367e-4100-9e18-04ee9dbdb1ec" providerId="ADAL" clId="{51E80758-7F4A-40B9-953C-7786C94C5ECD}" dt="2026-08-25T15:40:50.550" v="3345" actId="478"/>
      <pc:docMkLst>
        <pc:docMk/>
      </pc:docMkLst>
      <pc:sldChg chg="addSp delSp modSp mod">
        <pc:chgData name="McCleve, Jennifer H (KYTC)" userId="fcceb82d-367e-4100-9e18-04ee9dbdb1ec" providerId="ADAL" clId="{51E80758-7F4A-40B9-953C-7786C94C5ECD}" dt="2026-08-25T15:40:50.550" v="3345" actId="478"/>
        <pc:sldMkLst>
          <pc:docMk/>
          <pc:sldMk cId="0" sldId="256"/>
        </pc:sldMkLst>
        <pc:graphicFrameChg chg="add del mod">
          <ac:chgData name="McCleve, Jennifer H (KYTC)" userId="fcceb82d-367e-4100-9e18-04ee9dbdb1ec" providerId="ADAL" clId="{51E80758-7F4A-40B9-953C-7786C94C5ECD}" dt="2026-08-25T15:40:50.550" v="3345" actId="478"/>
          <ac:graphicFrameMkLst>
            <pc:docMk/>
            <pc:sldMk cId="0" sldId="256"/>
            <ac:graphicFrameMk id="4" creationId="{AFBC26C0-12D2-1CD6-15B2-05528D74D364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11T18:33:13.563" v="2840" actId="12100"/>
        <pc:sldMkLst>
          <pc:docMk/>
          <pc:sldMk cId="0" sldId="258"/>
        </pc:sldMkLst>
        <pc:graphicFrameChg chg="mod modGraphic">
          <ac:chgData name="McCleve, Jennifer H (KYTC)" userId="fcceb82d-367e-4100-9e18-04ee9dbdb1ec" providerId="ADAL" clId="{51E80758-7F4A-40B9-953C-7786C94C5ECD}" dt="2026-08-04T19:09:47.185" v="1127" actId="20577"/>
          <ac:graphicFrameMkLst>
            <pc:docMk/>
            <pc:sldMk cId="0" sldId="258"/>
            <ac:graphicFrameMk id="2" creationId="{81481682-CDA8-4284-8AA2-5E382A1D26E3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11T18:33:13.563" v="2840" actId="12100"/>
          <ac:graphicFrameMkLst>
            <pc:docMk/>
            <pc:sldMk cId="0" sldId="258"/>
            <ac:graphicFrameMk id="6" creationId="{EE7D04FC-58B7-0886-4D6D-4F6791A38517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04T19:18:17.856" v="1149" actId="20577"/>
        <pc:sldMkLst>
          <pc:docMk/>
          <pc:sldMk cId="0" sldId="260"/>
        </pc:sldMkLst>
        <pc:graphicFrameChg chg="modGraphic">
          <ac:chgData name="McCleve, Jennifer H (KYTC)" userId="fcceb82d-367e-4100-9e18-04ee9dbdb1ec" providerId="ADAL" clId="{51E80758-7F4A-40B9-953C-7786C94C5ECD}" dt="2026-08-04T19:18:17.856" v="1149" actId="20577"/>
          <ac:graphicFrameMkLst>
            <pc:docMk/>
            <pc:sldMk cId="0" sldId="260"/>
            <ac:graphicFrameMk id="4" creationId="{87BA238B-8391-2D19-ECD0-4A0E793503B5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04T19:06:24.432" v="1080" actId="20577"/>
        <pc:sldMkLst>
          <pc:docMk/>
          <pc:sldMk cId="797631196" sldId="266"/>
        </pc:sldMkLst>
        <pc:graphicFrameChg chg="mod modGraphic">
          <ac:chgData name="McCleve, Jennifer H (KYTC)" userId="fcceb82d-367e-4100-9e18-04ee9dbdb1ec" providerId="ADAL" clId="{51E80758-7F4A-40B9-953C-7786C94C5ECD}" dt="2026-08-04T19:06:24.432" v="1080" actId="20577"/>
          <ac:graphicFrameMkLst>
            <pc:docMk/>
            <pc:sldMk cId="797631196" sldId="266"/>
            <ac:graphicFrameMk id="4" creationId="{1BF791C2-5DB4-D507-4505-D1D09164A6A1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11T18:25:40.264" v="2742" actId="20577"/>
        <pc:sldMkLst>
          <pc:docMk/>
          <pc:sldMk cId="2421303685" sldId="267"/>
        </pc:sldMkLst>
        <pc:graphicFrameChg chg="modGraphic">
          <ac:chgData name="McCleve, Jennifer H (KYTC)" userId="fcceb82d-367e-4100-9e18-04ee9dbdb1ec" providerId="ADAL" clId="{51E80758-7F4A-40B9-953C-7786C94C5ECD}" dt="2026-08-11T18:25:40.264" v="2742" actId="20577"/>
          <ac:graphicFrameMkLst>
            <pc:docMk/>
            <pc:sldMk cId="2421303685" sldId="267"/>
            <ac:graphicFrameMk id="6" creationId="{270681D0-7F5B-BC02-7C49-B054906065C1}"/>
          </ac:graphicFrameMkLst>
        </pc:graphicFrameChg>
      </pc:sldChg>
      <pc:sldChg chg="delSp modSp mod ord">
        <pc:chgData name="McCleve, Jennifer H (KYTC)" userId="fcceb82d-367e-4100-9e18-04ee9dbdb1ec" providerId="ADAL" clId="{51E80758-7F4A-40B9-953C-7786C94C5ECD}" dt="2026-08-11T18:33:34.322" v="2841" actId="12100"/>
        <pc:sldMkLst>
          <pc:docMk/>
          <pc:sldMk cId="4162643958" sldId="271"/>
        </pc:sldMkLst>
        <pc:graphicFrameChg chg="mod">
          <ac:chgData name="McCleve, Jennifer H (KYTC)" userId="fcceb82d-367e-4100-9e18-04ee9dbdb1ec" providerId="ADAL" clId="{51E80758-7F4A-40B9-953C-7786C94C5ECD}" dt="2026-08-11T18:33:34.322" v="2841" actId="12100"/>
          <ac:graphicFrameMkLst>
            <pc:docMk/>
            <pc:sldMk cId="4162643958" sldId="271"/>
            <ac:graphicFrameMk id="10" creationId="{C7589BFF-A551-475F-9BDF-C26DA1B638F8}"/>
          </ac:graphicFrameMkLst>
        </pc:graphicFrameChg>
      </pc:sldChg>
      <pc:sldChg chg="addSp delSp modSp mod ord">
        <pc:chgData name="McCleve, Jennifer H (KYTC)" userId="fcceb82d-367e-4100-9e18-04ee9dbdb1ec" providerId="ADAL" clId="{51E80758-7F4A-40B9-953C-7786C94C5ECD}" dt="2026-08-11T17:57:13.465" v="2534" actId="12269"/>
        <pc:sldMkLst>
          <pc:docMk/>
          <pc:sldMk cId="1709526923" sldId="273"/>
        </pc:sldMkLst>
        <pc:graphicFrameChg chg="add modGraphic">
          <ac:chgData name="McCleve, Jennifer H (KYTC)" userId="fcceb82d-367e-4100-9e18-04ee9dbdb1ec" providerId="ADAL" clId="{51E80758-7F4A-40B9-953C-7786C94C5ECD}" dt="2026-08-11T17:51:04.249" v="2489" actId="20577"/>
          <ac:graphicFrameMkLst>
            <pc:docMk/>
            <pc:sldMk cId="1709526923" sldId="273"/>
            <ac:graphicFrameMk id="3" creationId="{F753E1AD-3876-75EA-4CB1-B808925438BE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8-11T17:57:13.465" v="2534" actId="12269"/>
          <ac:graphicFrameMkLst>
            <pc:docMk/>
            <pc:sldMk cId="1709526923" sldId="273"/>
            <ac:graphicFrameMk id="9" creationId="{8C5DE878-A849-683B-7EC0-4AA2E9770E30}"/>
          </ac:graphicFrameMkLst>
        </pc:graphicFrameChg>
      </pc:sldChg>
      <pc:sldChg chg="addSp delSp modSp mod ord">
        <pc:chgData name="McCleve, Jennifer H (KYTC)" userId="fcceb82d-367e-4100-9e18-04ee9dbdb1ec" providerId="ADAL" clId="{51E80758-7F4A-40B9-953C-7786C94C5ECD}" dt="2026-08-11T19:17:46.693" v="3343" actId="20577"/>
        <pc:sldMkLst>
          <pc:docMk/>
          <pc:sldMk cId="3175487513" sldId="277"/>
        </pc:sldMkLst>
        <pc:graphicFrameChg chg="add">
          <ac:chgData name="McCleve, Jennifer H (KYTC)" userId="fcceb82d-367e-4100-9e18-04ee9dbdb1ec" providerId="ADAL" clId="{51E80758-7F4A-40B9-953C-7786C94C5ECD}" dt="2026-08-11T18:05:33.194" v="2539" actId="22"/>
          <ac:graphicFrameMkLst>
            <pc:docMk/>
            <pc:sldMk cId="3175487513" sldId="277"/>
            <ac:graphicFrameMk id="11" creationId="{CEC7C456-C2B0-4912-C433-85D02A8EB86B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8-11T19:17:46.693" v="3343" actId="20577"/>
          <ac:graphicFrameMkLst>
            <pc:docMk/>
            <pc:sldMk cId="3175487513" sldId="277"/>
            <ac:graphicFrameMk id="14" creationId="{9E7080BA-6D00-3B0F-7C78-44D05E1D8D84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04T19:17:32.824" v="1143" actId="20577"/>
        <pc:sldMkLst>
          <pc:docMk/>
          <pc:sldMk cId="2787225379" sldId="285"/>
        </pc:sldMkLst>
        <pc:graphicFrameChg chg="mod modGraphic">
          <ac:chgData name="McCleve, Jennifer H (KYTC)" userId="fcceb82d-367e-4100-9e18-04ee9dbdb1ec" providerId="ADAL" clId="{51E80758-7F4A-40B9-953C-7786C94C5ECD}" dt="2026-08-04T19:17:32.824" v="1143" actId="20577"/>
          <ac:graphicFrameMkLst>
            <pc:docMk/>
            <pc:sldMk cId="2787225379" sldId="285"/>
            <ac:graphicFrameMk id="3" creationId="{18A36D80-0BD8-3C54-B08F-D96A77EC3780}"/>
          </ac:graphicFrameMkLst>
        </pc:graphicFrameChg>
      </pc:sldChg>
      <pc:sldChg chg="ord">
        <pc:chgData name="McCleve, Jennifer H (KYTC)" userId="fcceb82d-367e-4100-9e18-04ee9dbdb1ec" providerId="ADAL" clId="{51E80758-7F4A-40B9-953C-7786C94C5ECD}" dt="2026-08-04T19:06:40.541" v="1087"/>
        <pc:sldMkLst>
          <pc:docMk/>
          <pc:sldMk cId="2022395048" sldId="286"/>
        </pc:sldMkLst>
      </pc:sldChg>
      <pc:sldChg chg="modSp mod">
        <pc:chgData name="McCleve, Jennifer H (KYTC)" userId="fcceb82d-367e-4100-9e18-04ee9dbdb1ec" providerId="ADAL" clId="{51E80758-7F4A-40B9-953C-7786C94C5ECD}" dt="2026-08-11T18:47:23.894" v="2862" actId="20577"/>
        <pc:sldMkLst>
          <pc:docMk/>
          <pc:sldMk cId="2205630507" sldId="287"/>
        </pc:sldMkLst>
        <pc:graphicFrameChg chg="mod modGraphic">
          <ac:chgData name="McCleve, Jennifer H (KYTC)" userId="fcceb82d-367e-4100-9e18-04ee9dbdb1ec" providerId="ADAL" clId="{51E80758-7F4A-40B9-953C-7786C94C5ECD}" dt="2026-08-11T18:47:23.894" v="2862" actId="20577"/>
          <ac:graphicFrameMkLst>
            <pc:docMk/>
            <pc:sldMk cId="2205630507" sldId="287"/>
            <ac:graphicFrameMk id="4" creationId="{C3D4E2D3-7650-1713-64EC-5CE8DD6ECC1B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11T18:48:36.988" v="2863" actId="20577"/>
        <pc:sldMkLst>
          <pc:docMk/>
          <pc:sldMk cId="1670470433" sldId="289"/>
        </pc:sldMkLst>
        <pc:graphicFrameChg chg="mod modGraphic">
          <ac:chgData name="McCleve, Jennifer H (KYTC)" userId="fcceb82d-367e-4100-9e18-04ee9dbdb1ec" providerId="ADAL" clId="{51E80758-7F4A-40B9-953C-7786C94C5ECD}" dt="2026-08-11T18:48:36.988" v="2863" actId="20577"/>
          <ac:graphicFrameMkLst>
            <pc:docMk/>
            <pc:sldMk cId="1670470433" sldId="289"/>
            <ac:graphicFrameMk id="4" creationId="{830014D0-9A7B-8BD0-A7A8-5520F8A40FFB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04T19:36:27.975" v="1700" actId="20577"/>
        <pc:sldMkLst>
          <pc:docMk/>
          <pc:sldMk cId="2206098120" sldId="290"/>
        </pc:sldMkLst>
        <pc:graphicFrameChg chg="modGraphic">
          <ac:chgData name="McCleve, Jennifer H (KYTC)" userId="fcceb82d-367e-4100-9e18-04ee9dbdb1ec" providerId="ADAL" clId="{51E80758-7F4A-40B9-953C-7786C94C5ECD}" dt="2026-08-04T19:36:27.975" v="1700" actId="20577"/>
          <ac:graphicFrameMkLst>
            <pc:docMk/>
            <pc:sldMk cId="2206098120" sldId="290"/>
            <ac:graphicFrameMk id="6" creationId="{5A81D923-2F34-6A8A-C74E-9AE65EC3E012}"/>
          </ac:graphicFrameMkLst>
        </pc:graphicFrameChg>
      </pc:sldChg>
      <pc:sldChg chg="modSp mod">
        <pc:chgData name="McCleve, Jennifer H (KYTC)" userId="fcceb82d-367e-4100-9e18-04ee9dbdb1ec" providerId="ADAL" clId="{51E80758-7F4A-40B9-953C-7786C94C5ECD}" dt="2026-08-11T18:26:53.937" v="2746" actId="20577"/>
        <pc:sldMkLst>
          <pc:docMk/>
          <pc:sldMk cId="415985778" sldId="291"/>
        </pc:sldMkLst>
        <pc:graphicFrameChg chg="mod modGraphic">
          <ac:chgData name="McCleve, Jennifer H (KYTC)" userId="fcceb82d-367e-4100-9e18-04ee9dbdb1ec" providerId="ADAL" clId="{51E80758-7F4A-40B9-953C-7786C94C5ECD}" dt="2026-08-11T18:26:53.937" v="2746" actId="20577"/>
          <ac:graphicFrameMkLst>
            <pc:docMk/>
            <pc:sldMk cId="415985778" sldId="291"/>
            <ac:graphicFrameMk id="6" creationId="{3387961D-CC8B-78FA-5DC7-2719181A2A02}"/>
          </ac:graphicFrameMkLst>
        </pc:graphicFrameChg>
      </pc:sldChg>
      <pc:sldChg chg="addSp delSp modSp mod">
        <pc:chgData name="McCleve, Jennifer H (KYTC)" userId="fcceb82d-367e-4100-9e18-04ee9dbdb1ec" providerId="ADAL" clId="{51E80758-7F4A-40B9-953C-7786C94C5ECD}" dt="2026-08-11T19:12:48.845" v="3256" actId="20577"/>
        <pc:sldMkLst>
          <pc:docMk/>
          <pc:sldMk cId="3413967233" sldId="296"/>
        </pc:sldMkLst>
        <pc:graphicFrameChg chg="add modGraphic">
          <ac:chgData name="McCleve, Jennifer H (KYTC)" userId="fcceb82d-367e-4100-9e18-04ee9dbdb1ec" providerId="ADAL" clId="{51E80758-7F4A-40B9-953C-7786C94C5ECD}" dt="2026-08-11T18:18:32.591" v="2684" actId="20577"/>
          <ac:graphicFrameMkLst>
            <pc:docMk/>
            <pc:sldMk cId="3413967233" sldId="296"/>
            <ac:graphicFrameMk id="4" creationId="{B1559DA7-6E4B-26D6-7157-73C11583193E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11T19:12:48.845" v="3256" actId="20577"/>
          <ac:graphicFrameMkLst>
            <pc:docMk/>
            <pc:sldMk cId="3413967233" sldId="296"/>
            <ac:graphicFrameMk id="6" creationId="{5B5F61D9-BDFB-2B07-A108-496B1D7F3798}"/>
          </ac:graphicFrameMkLst>
        </pc:graphicFrameChg>
      </pc:sldChg>
      <pc:sldChg chg="addSp delSp modSp mod">
        <pc:chgData name="McCleve, Jennifer H (KYTC)" userId="fcceb82d-367e-4100-9e18-04ee9dbdb1ec" providerId="ADAL" clId="{51E80758-7F4A-40B9-953C-7786C94C5ECD}" dt="2026-08-11T19:08:05.702" v="3120" actId="20577"/>
        <pc:sldMkLst>
          <pc:docMk/>
          <pc:sldMk cId="1881154326" sldId="300"/>
        </pc:sldMkLst>
        <pc:graphicFrameChg chg="mod modGraphic">
          <ac:chgData name="McCleve, Jennifer H (KYTC)" userId="fcceb82d-367e-4100-9e18-04ee9dbdb1ec" providerId="ADAL" clId="{51E80758-7F4A-40B9-953C-7786C94C5ECD}" dt="2026-08-11T19:08:05.702" v="3120" actId="20577"/>
          <ac:graphicFrameMkLst>
            <pc:docMk/>
            <pc:sldMk cId="1881154326" sldId="300"/>
            <ac:graphicFrameMk id="4" creationId="{DF25932C-FF28-3730-93FD-96BF72F12675}"/>
          </ac:graphicFrameMkLst>
        </pc:graphicFrameChg>
        <pc:graphicFrameChg chg="add modGraphic">
          <ac:chgData name="McCleve, Jennifer H (KYTC)" userId="fcceb82d-367e-4100-9e18-04ee9dbdb1ec" providerId="ADAL" clId="{51E80758-7F4A-40B9-953C-7786C94C5ECD}" dt="2026-08-11T17:17:42.408" v="2058" actId="20577"/>
          <ac:graphicFrameMkLst>
            <pc:docMk/>
            <pc:sldMk cId="1881154326" sldId="300"/>
            <ac:graphicFrameMk id="5" creationId="{699332BD-EDE1-6A10-855B-48EE38031A9D}"/>
          </ac:graphicFrameMkLst>
        </pc:graphicFrameChg>
      </pc:sldChg>
      <pc:sldChg chg="addSp delSp modSp mod ord">
        <pc:chgData name="McCleve, Jennifer H (KYTC)" userId="fcceb82d-367e-4100-9e18-04ee9dbdb1ec" providerId="ADAL" clId="{51E80758-7F4A-40B9-953C-7786C94C5ECD}" dt="2026-08-11T18:59:18.461" v="3013" actId="20577"/>
        <pc:sldMkLst>
          <pc:docMk/>
          <pc:sldMk cId="1869323402" sldId="302"/>
        </pc:sldMkLst>
        <pc:graphicFrameChg chg="mod modGraphic">
          <ac:chgData name="McCleve, Jennifer H (KYTC)" userId="fcceb82d-367e-4100-9e18-04ee9dbdb1ec" providerId="ADAL" clId="{51E80758-7F4A-40B9-953C-7786C94C5ECD}" dt="2026-08-11T18:59:18.461" v="3013" actId="20577"/>
          <ac:graphicFrameMkLst>
            <pc:docMk/>
            <pc:sldMk cId="1869323402" sldId="302"/>
            <ac:graphicFrameMk id="3" creationId="{11E4117C-C88E-B7B9-1856-01C3D5565308}"/>
          </ac:graphicFrameMkLst>
        </pc:graphicFrameChg>
        <pc:picChg chg="add del">
          <ac:chgData name="McCleve, Jennifer H (KYTC)" userId="fcceb82d-367e-4100-9e18-04ee9dbdb1ec" providerId="ADAL" clId="{51E80758-7F4A-40B9-953C-7786C94C5ECD}" dt="2026-08-11T17:28:04.586" v="2400" actId="478"/>
          <ac:picMkLst>
            <pc:docMk/>
            <pc:sldMk cId="1869323402" sldId="302"/>
            <ac:picMk id="3074" creationId="{08C734B0-E0AC-01CB-8E54-40BBF2DE1D9E}"/>
          </ac:picMkLst>
        </pc:picChg>
      </pc:sldChg>
      <pc:sldChg chg="modSp add mod ord">
        <pc:chgData name="McCleve, Jennifer H (KYTC)" userId="fcceb82d-367e-4100-9e18-04ee9dbdb1ec" providerId="ADAL" clId="{51E80758-7F4A-40B9-953C-7786C94C5ECD}" dt="2026-08-11T18:25:11.958" v="2739" actId="20577"/>
        <pc:sldMkLst>
          <pc:docMk/>
          <pc:sldMk cId="76854254" sldId="303"/>
        </pc:sldMkLst>
        <pc:graphicFrameChg chg="mod modGraphic">
          <ac:chgData name="McCleve, Jennifer H (KYTC)" userId="fcceb82d-367e-4100-9e18-04ee9dbdb1ec" providerId="ADAL" clId="{51E80758-7F4A-40B9-953C-7786C94C5ECD}" dt="2026-08-11T18:25:11.958" v="2739" actId="20577"/>
          <ac:graphicFrameMkLst>
            <pc:docMk/>
            <pc:sldMk cId="76854254" sldId="303"/>
            <ac:graphicFrameMk id="11" creationId="{D50123D6-3F00-3FD3-C171-03D873474A1C}"/>
          </ac:graphicFrameMkLst>
        </pc:graphicFrameChg>
      </pc:sldChg>
      <pc:sldChg chg="add ord">
        <pc:chgData name="McCleve, Jennifer H (KYTC)" userId="fcceb82d-367e-4100-9e18-04ee9dbdb1ec" providerId="ADAL" clId="{51E80758-7F4A-40B9-953C-7786C94C5ECD}" dt="2026-08-04T19:45:42.984" v="1707"/>
        <pc:sldMkLst>
          <pc:docMk/>
          <pc:sldMk cId="3264738466" sldId="304"/>
        </pc:sldMkLst>
      </pc:sldChg>
      <pc:sldChg chg="modSp add mod">
        <pc:chgData name="McCleve, Jennifer H (KYTC)" userId="fcceb82d-367e-4100-9e18-04ee9dbdb1ec" providerId="ADAL" clId="{51E80758-7F4A-40B9-953C-7786C94C5ECD}" dt="2026-08-11T18:30:36.865" v="2839" actId="20577"/>
        <pc:sldMkLst>
          <pc:docMk/>
          <pc:sldMk cId="2123790983" sldId="305"/>
        </pc:sldMkLst>
        <pc:graphicFrameChg chg="mod modGraphic">
          <ac:chgData name="McCleve, Jennifer H (KYTC)" userId="fcceb82d-367e-4100-9e18-04ee9dbdb1ec" providerId="ADAL" clId="{51E80758-7F4A-40B9-953C-7786C94C5ECD}" dt="2026-08-11T18:30:36.865" v="2839" actId="20577"/>
          <ac:graphicFrameMkLst>
            <pc:docMk/>
            <pc:sldMk cId="2123790983" sldId="305"/>
            <ac:graphicFrameMk id="8" creationId="{313811D8-35AE-E538-72FA-2E290EF8F70E}"/>
          </ac:graphicFrameMkLst>
        </pc:graphicFrameChg>
      </pc:sldChg>
      <pc:sldChg chg="addSp modSp add mod ord">
        <pc:chgData name="McCleve, Jennifer H (KYTC)" userId="fcceb82d-367e-4100-9e18-04ee9dbdb1ec" providerId="ADAL" clId="{51E80758-7F4A-40B9-953C-7786C94C5ECD}" dt="2026-08-04T17:45:19.525" v="448" actId="14100"/>
        <pc:sldMkLst>
          <pc:docMk/>
          <pc:sldMk cId="2889443961" sldId="306"/>
        </pc:sldMkLst>
        <pc:graphicFrameChg chg="add mod modGraphic">
          <ac:chgData name="McCleve, Jennifer H (KYTC)" userId="fcceb82d-367e-4100-9e18-04ee9dbdb1ec" providerId="ADAL" clId="{51E80758-7F4A-40B9-953C-7786C94C5ECD}" dt="2026-08-04T17:45:19.525" v="448" actId="14100"/>
          <ac:graphicFrameMkLst>
            <pc:docMk/>
            <pc:sldMk cId="2889443961" sldId="306"/>
            <ac:graphicFrameMk id="2" creationId="{0F6862E9-1F4F-7598-1F9C-4B2A6C7C70B8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04T17:45:04.844" v="446" actId="14100"/>
          <ac:graphicFrameMkLst>
            <pc:docMk/>
            <pc:sldMk cId="2889443961" sldId="306"/>
            <ac:graphicFrameMk id="4" creationId="{1D29345E-1156-E6DD-1DFC-CC17AEB7E0F2}"/>
          </ac:graphicFrameMkLst>
        </pc:graphicFrameChg>
        <pc:graphicFrameChg chg="modGraphic">
          <ac:chgData name="McCleve, Jennifer H (KYTC)" userId="fcceb82d-367e-4100-9e18-04ee9dbdb1ec" providerId="ADAL" clId="{51E80758-7F4A-40B9-953C-7786C94C5ECD}" dt="2026-08-04T17:33:14.541" v="46" actId="20577"/>
          <ac:graphicFrameMkLst>
            <pc:docMk/>
            <pc:sldMk cId="2889443961" sldId="306"/>
            <ac:graphicFrameMk id="5" creationId="{D1D98736-399B-FE3C-2C47-1E35C67A196E}"/>
          </ac:graphicFrameMkLst>
        </pc:graphicFrameChg>
      </pc:sldChg>
      <pc:sldChg chg="delSp modSp add mod">
        <pc:chgData name="McCleve, Jennifer H (KYTC)" userId="fcceb82d-367e-4100-9e18-04ee9dbdb1ec" providerId="ADAL" clId="{51E80758-7F4A-40B9-953C-7786C94C5ECD}" dt="2026-08-04T19:02:17.520" v="937" actId="14100"/>
        <pc:sldMkLst>
          <pc:docMk/>
          <pc:sldMk cId="2166581638" sldId="308"/>
        </pc:sldMkLst>
        <pc:grpChg chg="mod">
          <ac:chgData name="McCleve, Jennifer H (KYTC)" userId="fcceb82d-367e-4100-9e18-04ee9dbdb1ec" providerId="ADAL" clId="{51E80758-7F4A-40B9-953C-7786C94C5ECD}" dt="2026-08-04T18:29:16.051" v="766" actId="14100"/>
          <ac:grpSpMkLst>
            <pc:docMk/>
            <pc:sldMk cId="2166581638" sldId="308"/>
            <ac:grpSpMk id="2051" creationId="{E3823757-3351-82C7-F47E-FA9F2A09A703}"/>
          </ac:grpSpMkLst>
        </pc:grpChg>
        <pc:graphicFrameChg chg="mod modGraphic">
          <ac:chgData name="McCleve, Jennifer H (KYTC)" userId="fcceb82d-367e-4100-9e18-04ee9dbdb1ec" providerId="ADAL" clId="{51E80758-7F4A-40B9-953C-7786C94C5ECD}" dt="2026-08-04T19:02:17.520" v="937" actId="14100"/>
          <ac:graphicFrameMkLst>
            <pc:docMk/>
            <pc:sldMk cId="2166581638" sldId="308"/>
            <ac:graphicFrameMk id="4" creationId="{236A9B5C-630C-E145-D1E0-0D3997A1EB76}"/>
          </ac:graphicFrameMkLst>
        </pc:graphicFrameChg>
        <pc:picChg chg="mod">
          <ac:chgData name="McCleve, Jennifer H (KYTC)" userId="fcceb82d-367e-4100-9e18-04ee9dbdb1ec" providerId="ADAL" clId="{51E80758-7F4A-40B9-953C-7786C94C5ECD}" dt="2026-08-04T18:29:16.051" v="766" actId="14100"/>
          <ac:picMkLst>
            <pc:docMk/>
            <pc:sldMk cId="2166581638" sldId="308"/>
            <ac:picMk id="2052" creationId="{3551668A-55B5-EEC4-4AC1-3FCF45ACC03D}"/>
          </ac:picMkLst>
        </pc:picChg>
        <pc:picChg chg="mod">
          <ac:chgData name="McCleve, Jennifer H (KYTC)" userId="fcceb82d-367e-4100-9e18-04ee9dbdb1ec" providerId="ADAL" clId="{51E80758-7F4A-40B9-953C-7786C94C5ECD}" dt="2026-08-04T18:29:16.051" v="766" actId="14100"/>
          <ac:picMkLst>
            <pc:docMk/>
            <pc:sldMk cId="2166581638" sldId="308"/>
            <ac:picMk id="2053" creationId="{41114372-9946-1C18-68E5-1CC87D662C99}"/>
          </ac:picMkLst>
        </pc:picChg>
      </pc:sldChg>
      <pc:sldChg chg="addSp modSp add mod">
        <pc:chgData name="McCleve, Jennifer H (KYTC)" userId="fcceb82d-367e-4100-9e18-04ee9dbdb1ec" providerId="ADAL" clId="{51E80758-7F4A-40B9-953C-7786C94C5ECD}" dt="2026-08-04T18:35:05.525" v="812" actId="12100"/>
        <pc:sldMkLst>
          <pc:docMk/>
          <pc:sldMk cId="1786529134" sldId="309"/>
        </pc:sldMkLst>
        <pc:grpChg chg="mod">
          <ac:chgData name="McCleve, Jennifer H (KYTC)" userId="fcceb82d-367e-4100-9e18-04ee9dbdb1ec" providerId="ADAL" clId="{51E80758-7F4A-40B9-953C-7786C94C5ECD}" dt="2026-08-04T18:34:10.299" v="805" actId="1076"/>
          <ac:grpSpMkLst>
            <pc:docMk/>
            <pc:sldMk cId="1786529134" sldId="309"/>
            <ac:grpSpMk id="2051" creationId="{212A26F7-33EA-CF8D-92BD-116FD0FF57DA}"/>
          </ac:grpSpMkLst>
        </pc:grpChg>
        <pc:graphicFrameChg chg="add mod">
          <ac:chgData name="McCleve, Jennifer H (KYTC)" userId="fcceb82d-367e-4100-9e18-04ee9dbdb1ec" providerId="ADAL" clId="{51E80758-7F4A-40B9-953C-7786C94C5ECD}" dt="2026-08-04T18:34:55.147" v="811" actId="12100"/>
          <ac:graphicFrameMkLst>
            <pc:docMk/>
            <pc:sldMk cId="1786529134" sldId="309"/>
            <ac:graphicFrameMk id="3" creationId="{1C555E43-A3FD-FA94-37A3-C815F77D324D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04T18:35:05.525" v="812" actId="12100"/>
          <ac:graphicFrameMkLst>
            <pc:docMk/>
            <pc:sldMk cId="1786529134" sldId="309"/>
            <ac:graphicFrameMk id="4" creationId="{FCEC1340-1EDA-2A17-E9F0-6EA207232821}"/>
          </ac:graphicFrameMkLst>
        </pc:graphicFrameChg>
        <pc:picChg chg="mod">
          <ac:chgData name="McCleve, Jennifer H (KYTC)" userId="fcceb82d-367e-4100-9e18-04ee9dbdb1ec" providerId="ADAL" clId="{51E80758-7F4A-40B9-953C-7786C94C5ECD}" dt="2026-08-04T18:34:10.299" v="805" actId="1076"/>
          <ac:picMkLst>
            <pc:docMk/>
            <pc:sldMk cId="1786529134" sldId="309"/>
            <ac:picMk id="2052" creationId="{1E90BFC2-4D34-7AE6-48BE-C172F7C73C83}"/>
          </ac:picMkLst>
        </pc:picChg>
        <pc:picChg chg="mod">
          <ac:chgData name="McCleve, Jennifer H (KYTC)" userId="fcceb82d-367e-4100-9e18-04ee9dbdb1ec" providerId="ADAL" clId="{51E80758-7F4A-40B9-953C-7786C94C5ECD}" dt="2026-08-04T18:34:10.299" v="805" actId="1076"/>
          <ac:picMkLst>
            <pc:docMk/>
            <pc:sldMk cId="1786529134" sldId="309"/>
            <ac:picMk id="2053" creationId="{DA007061-B882-BE26-3683-EDE14FD0B05B}"/>
          </ac:picMkLst>
        </pc:picChg>
      </pc:sldChg>
      <pc:sldChg chg="addSp modSp add mod">
        <pc:chgData name="McCleve, Jennifer H (KYTC)" userId="fcceb82d-367e-4100-9e18-04ee9dbdb1ec" providerId="ADAL" clId="{51E80758-7F4A-40B9-953C-7786C94C5ECD}" dt="2026-08-04T19:24:17.639" v="1200" actId="14100"/>
        <pc:sldMkLst>
          <pc:docMk/>
          <pc:sldMk cId="1252492137" sldId="310"/>
        </pc:sldMkLst>
        <pc:graphicFrameChg chg="mod modGraphic">
          <ac:chgData name="McCleve, Jennifer H (KYTC)" userId="fcceb82d-367e-4100-9e18-04ee9dbdb1ec" providerId="ADAL" clId="{51E80758-7F4A-40B9-953C-7786C94C5ECD}" dt="2026-08-04T19:21:27.090" v="1199" actId="14100"/>
          <ac:graphicFrameMkLst>
            <pc:docMk/>
            <pc:sldMk cId="1252492137" sldId="310"/>
            <ac:graphicFrameMk id="4" creationId="{A009C8E0-3727-18BB-C51E-8DB73AE16E2C}"/>
          </ac:graphicFrameMkLst>
        </pc:graphicFrameChg>
        <pc:graphicFrameChg chg="add mod">
          <ac:chgData name="McCleve, Jennifer H (KYTC)" userId="fcceb82d-367e-4100-9e18-04ee9dbdb1ec" providerId="ADAL" clId="{51E80758-7F4A-40B9-953C-7786C94C5ECD}" dt="2026-08-04T19:24:17.639" v="1200" actId="14100"/>
          <ac:graphicFrameMkLst>
            <pc:docMk/>
            <pc:sldMk cId="1252492137" sldId="310"/>
            <ac:graphicFrameMk id="7" creationId="{94AAB968-D148-DEDF-E0FC-AE03B9B0A248}"/>
          </ac:graphicFrameMkLst>
        </pc:graphicFrameChg>
      </pc:sldChg>
      <pc:sldChg chg="addSp modSp add mod">
        <pc:chgData name="McCleve, Jennifer H (KYTC)" userId="fcceb82d-367e-4100-9e18-04ee9dbdb1ec" providerId="ADAL" clId="{51E80758-7F4A-40B9-953C-7786C94C5ECD}" dt="2026-08-11T18:27:11.586" v="2747" actId="20577"/>
        <pc:sldMkLst>
          <pc:docMk/>
          <pc:sldMk cId="51742007" sldId="311"/>
        </pc:sldMkLst>
        <pc:graphicFrameChg chg="add mod modGraphic">
          <ac:chgData name="McCleve, Jennifer H (KYTC)" userId="fcceb82d-367e-4100-9e18-04ee9dbdb1ec" providerId="ADAL" clId="{51E80758-7F4A-40B9-953C-7786C94C5ECD}" dt="2026-08-11T18:27:11.586" v="2747" actId="20577"/>
          <ac:graphicFrameMkLst>
            <pc:docMk/>
            <pc:sldMk cId="51742007" sldId="311"/>
            <ac:graphicFrameMk id="3" creationId="{8BC7D802-7C45-718E-9376-38E3FDDB0ACD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04T18:38:27.960" v="829" actId="12100"/>
          <ac:graphicFrameMkLst>
            <pc:docMk/>
            <pc:sldMk cId="51742007" sldId="311"/>
            <ac:graphicFrameMk id="4" creationId="{6FC8C771-311B-AFF1-EC99-75A67B6BBC4C}"/>
          </ac:graphicFrameMkLst>
        </pc:graphicFrameChg>
      </pc:sldChg>
      <pc:sldChg chg="addSp delSp modSp add mod ord">
        <pc:chgData name="McCleve, Jennifer H (KYTC)" userId="fcceb82d-367e-4100-9e18-04ee9dbdb1ec" providerId="ADAL" clId="{51E80758-7F4A-40B9-953C-7786C94C5ECD}" dt="2026-08-11T18:34:31.772" v="2843" actId="12100"/>
        <pc:sldMkLst>
          <pc:docMk/>
          <pc:sldMk cId="731913115" sldId="312"/>
        </pc:sldMkLst>
        <pc:graphicFrameChg chg="add mod">
          <ac:chgData name="McCleve, Jennifer H (KYTC)" userId="fcceb82d-367e-4100-9e18-04ee9dbdb1ec" providerId="ADAL" clId="{51E80758-7F4A-40B9-953C-7786C94C5ECD}" dt="2026-08-04T18:56:39.620" v="888" actId="14100"/>
          <ac:graphicFrameMkLst>
            <pc:docMk/>
            <pc:sldMk cId="731913115" sldId="312"/>
            <ac:graphicFrameMk id="3" creationId="{B8FB0657-87AF-6702-7C39-02B5983475F1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04T18:50:11.910" v="853" actId="14100"/>
          <ac:graphicFrameMkLst>
            <pc:docMk/>
            <pc:sldMk cId="731913115" sldId="312"/>
            <ac:graphicFrameMk id="4" creationId="{732E1B5A-DF78-5541-5BE3-CC79B53A0329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8-11T18:34:31.772" v="2843" actId="12100"/>
          <ac:graphicFrameMkLst>
            <pc:docMk/>
            <pc:sldMk cId="731913115" sldId="312"/>
            <ac:graphicFrameMk id="7" creationId="{AC28C3D6-19D4-B3E8-676F-0C7EC622B143}"/>
          </ac:graphicFrameMkLst>
        </pc:graphicFrameChg>
      </pc:sldChg>
      <pc:sldChg chg="delSp modSp add mod">
        <pc:chgData name="McCleve, Jennifer H (KYTC)" userId="fcceb82d-367e-4100-9e18-04ee9dbdb1ec" providerId="ADAL" clId="{51E80758-7F4A-40B9-953C-7786C94C5ECD}" dt="2026-08-11T18:34:37.771" v="2844" actId="12100"/>
        <pc:sldMkLst>
          <pc:docMk/>
          <pc:sldMk cId="3096151003" sldId="313"/>
        </pc:sldMkLst>
        <pc:graphicFrameChg chg="mod">
          <ac:chgData name="McCleve, Jennifer H (KYTC)" userId="fcceb82d-367e-4100-9e18-04ee9dbdb1ec" providerId="ADAL" clId="{51E80758-7F4A-40B9-953C-7786C94C5ECD}" dt="2026-08-04T18:59:19.582" v="935"/>
          <ac:graphicFrameMkLst>
            <pc:docMk/>
            <pc:sldMk cId="3096151003" sldId="313"/>
            <ac:graphicFrameMk id="3" creationId="{CB0BD4A5-EC6C-4F4C-4550-431154658419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11T18:34:37.771" v="2844" actId="12100"/>
          <ac:graphicFrameMkLst>
            <pc:docMk/>
            <pc:sldMk cId="3096151003" sldId="313"/>
            <ac:graphicFrameMk id="7" creationId="{70959E26-10FD-08A4-3563-C9FCD6B1B021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8-11T18:55:38.185" v="2977" actId="14100"/>
        <pc:sldMkLst>
          <pc:docMk/>
          <pc:sldMk cId="3515395938" sldId="315"/>
        </pc:sldMkLst>
        <pc:graphicFrameChg chg="add mod modGraphic">
          <ac:chgData name="McCleve, Jennifer H (KYTC)" userId="fcceb82d-367e-4100-9e18-04ee9dbdb1ec" providerId="ADAL" clId="{51E80758-7F4A-40B9-953C-7786C94C5ECD}" dt="2026-08-11T18:55:38.185" v="2977" actId="14100"/>
          <ac:graphicFrameMkLst>
            <pc:docMk/>
            <pc:sldMk cId="3515395938" sldId="315"/>
            <ac:graphicFrameMk id="4" creationId="{C2F63F8B-E08F-35EC-5034-8FE94532A7A2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8-11T19:02:50.018" v="3060" actId="20577"/>
        <pc:sldMkLst>
          <pc:docMk/>
          <pc:sldMk cId="2303346451" sldId="317"/>
        </pc:sldMkLst>
        <pc:graphicFrameChg chg="add modGraphic">
          <ac:chgData name="McCleve, Jennifer H (KYTC)" userId="fcceb82d-367e-4100-9e18-04ee9dbdb1ec" providerId="ADAL" clId="{51E80758-7F4A-40B9-953C-7786C94C5ECD}" dt="2026-08-11T19:00:39.797" v="3051" actId="20577"/>
          <ac:graphicFrameMkLst>
            <pc:docMk/>
            <pc:sldMk cId="2303346451" sldId="317"/>
            <ac:graphicFrameMk id="4" creationId="{2DDDDE0C-D7FB-F0AA-B777-3CBADF98AB46}"/>
          </ac:graphicFrameMkLst>
        </pc:graphicFrameChg>
        <pc:graphicFrameChg chg="mod modGraphic">
          <ac:chgData name="McCleve, Jennifer H (KYTC)" userId="fcceb82d-367e-4100-9e18-04ee9dbdb1ec" providerId="ADAL" clId="{51E80758-7F4A-40B9-953C-7786C94C5ECD}" dt="2026-08-11T19:02:50.018" v="3060" actId="20577"/>
          <ac:graphicFrameMkLst>
            <pc:docMk/>
            <pc:sldMk cId="2303346451" sldId="317"/>
            <ac:graphicFrameMk id="9" creationId="{8F51BDC7-3B4D-1933-3899-DD606847B3CC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8-11T19:14:38.524" v="3264" actId="20577"/>
        <pc:sldMkLst>
          <pc:docMk/>
          <pc:sldMk cId="1747209554" sldId="318"/>
        </pc:sldMkLst>
        <pc:graphicFrameChg chg="add mod modGraphic">
          <ac:chgData name="McCleve, Jennifer H (KYTC)" userId="fcceb82d-367e-4100-9e18-04ee9dbdb1ec" providerId="ADAL" clId="{51E80758-7F4A-40B9-953C-7786C94C5ECD}" dt="2026-08-11T19:14:38.524" v="3264" actId="20577"/>
          <ac:graphicFrameMkLst>
            <pc:docMk/>
            <pc:sldMk cId="1747209554" sldId="318"/>
            <ac:graphicFrameMk id="5" creationId="{A5B14F7E-E732-2A28-8D41-382FD7C80489}"/>
          </ac:graphicFrameMkLst>
        </pc:graphicFrameChg>
        <pc:picChg chg="add del">
          <ac:chgData name="McCleve, Jennifer H (KYTC)" userId="fcceb82d-367e-4100-9e18-04ee9dbdb1ec" providerId="ADAL" clId="{51E80758-7F4A-40B9-953C-7786C94C5ECD}" dt="2026-08-11T18:10:43.977" v="2611" actId="478"/>
          <ac:picMkLst>
            <pc:docMk/>
            <pc:sldMk cId="1747209554" sldId="318"/>
            <ac:picMk id="4099" creationId="{E79122D0-664F-2C76-D6D1-1AAD70EE9E8A}"/>
          </ac:picMkLst>
        </pc:picChg>
      </pc:sldChg>
      <pc:sldChg chg="add ord">
        <pc:chgData name="McCleve, Jennifer H (KYTC)" userId="fcceb82d-367e-4100-9e18-04ee9dbdb1ec" providerId="ADAL" clId="{51E80758-7F4A-40B9-953C-7786C94C5ECD}" dt="2026-08-11T18:36:04.411" v="2851"/>
        <pc:sldMkLst>
          <pc:docMk/>
          <pc:sldMk cId="1594610019" sldId="319"/>
        </pc:sldMkLst>
      </pc:sldChg>
      <pc:sldChg chg="add ord">
        <pc:chgData name="McCleve, Jennifer H (KYTC)" userId="fcceb82d-367e-4100-9e18-04ee9dbdb1ec" providerId="ADAL" clId="{51E80758-7F4A-40B9-953C-7786C94C5ECD}" dt="2026-08-11T18:36:21.296" v="2854"/>
        <pc:sldMkLst>
          <pc:docMk/>
          <pc:sldMk cId="583229972" sldId="320"/>
        </pc:sldMkLst>
      </pc:sldChg>
      <pc:sldChg chg="add ord">
        <pc:chgData name="McCleve, Jennifer H (KYTC)" userId="fcceb82d-367e-4100-9e18-04ee9dbdb1ec" providerId="ADAL" clId="{51E80758-7F4A-40B9-953C-7786C94C5ECD}" dt="2026-08-11T18:36:41.104" v="2861"/>
        <pc:sldMkLst>
          <pc:docMk/>
          <pc:sldMk cId="2688213488" sldId="321"/>
        </pc:sldMkLst>
      </pc:sldChg>
      <pc:sldChg chg="modSp add mod">
        <pc:chgData name="McCleve, Jennifer H (KYTC)" userId="fcceb82d-367e-4100-9e18-04ee9dbdb1ec" providerId="ADAL" clId="{51E80758-7F4A-40B9-953C-7786C94C5ECD}" dt="2026-08-11T18:53:01.959" v="2877" actId="14100"/>
        <pc:sldMkLst>
          <pc:docMk/>
          <pc:sldMk cId="1534935789" sldId="322"/>
        </pc:sldMkLst>
        <pc:graphicFrameChg chg="mod">
          <ac:chgData name="McCleve, Jennifer H (KYTC)" userId="fcceb82d-367e-4100-9e18-04ee9dbdb1ec" providerId="ADAL" clId="{51E80758-7F4A-40B9-953C-7786C94C5ECD}" dt="2026-08-11T18:53:01.959" v="2877" actId="14100"/>
          <ac:graphicFrameMkLst>
            <pc:docMk/>
            <pc:sldMk cId="1534935789" sldId="322"/>
            <ac:graphicFrameMk id="6" creationId="{A66B88C8-982C-01DA-3AC0-FE6D95C7C092}"/>
          </ac:graphicFrameMkLst>
        </pc:graphicFrameChg>
      </pc:sldChg>
      <pc:sldChg chg="modSp add mod ord">
        <pc:chgData name="McCleve, Jennifer H (KYTC)" userId="fcceb82d-367e-4100-9e18-04ee9dbdb1ec" providerId="ADAL" clId="{51E80758-7F4A-40B9-953C-7786C94C5ECD}" dt="2026-08-11T19:07:31.631" v="3111"/>
        <pc:sldMkLst>
          <pc:docMk/>
          <pc:sldMk cId="2213570545" sldId="323"/>
        </pc:sldMkLst>
        <pc:graphicFrameChg chg="mod modGraphic">
          <ac:chgData name="McCleve, Jennifer H (KYTC)" userId="fcceb82d-367e-4100-9e18-04ee9dbdb1ec" providerId="ADAL" clId="{51E80758-7F4A-40B9-953C-7786C94C5ECD}" dt="2026-08-11T19:07:31.631" v="3111"/>
          <ac:graphicFrameMkLst>
            <pc:docMk/>
            <pc:sldMk cId="2213570545" sldId="323"/>
            <ac:graphicFrameMk id="10" creationId="{BCEE1B7B-FCAA-B9E0-18CD-344435116D7A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image" Target="../media/image7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ata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image" Target="../media/image10.jpg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ata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image" Target="../media/image22.jpg"/></Relationships>
</file>

<file path=ppt/diagrams/_rels/data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ata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g"/></Relationships>
</file>

<file path=ppt/diagrams/_rels/data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ata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_rels/data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ata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ata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ata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diagrams/_rels/data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0.jpg"/></Relationships>
</file>

<file path=ppt/diagrams/_rels/data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svg"/><Relationship Id="rId1" Type="http://schemas.openxmlformats.org/officeDocument/2006/relationships/image" Target="../media/image43.svg"/></Relationships>
</file>

<file path=ppt/diagrams/_rels/data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ata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svg"/><Relationship Id="rId1" Type="http://schemas.openxmlformats.org/officeDocument/2006/relationships/image" Target="../media/image46.svg"/><Relationship Id="rId5" Type="http://schemas.openxmlformats.org/officeDocument/2006/relationships/image" Target="../media/image50.svg"/><Relationship Id="rId4" Type="http://schemas.openxmlformats.org/officeDocument/2006/relationships/image" Target="../media/image49.svg"/></Relationships>
</file>

<file path=ppt/diagrams/_rels/data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image" Target="../media/image7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/Relationships>
</file>

<file path=ppt/diagrams/_rels/drawing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image" Target="../media/image10.jpg"/></Relationships>
</file>

<file path=ppt/diagrams/_rels/drawing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image" Target="../media/image22.jpg"/></Relationships>
</file>

<file path=ppt/diagrams/_rels/drawing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rawing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g"/></Relationships>
</file>

<file path=ppt/diagrams/_rels/drawing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image" Target="../media/image30.jpg"/></Relationships>
</file>

<file path=ppt/diagrams/_rels/drawing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rawing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rawing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rawing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diagrams/_rels/drawing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image" Target="../media/image40.jpg"/></Relationships>
</file>

<file path=ppt/diagrams/_rels/drawing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svg"/><Relationship Id="rId1" Type="http://schemas.openxmlformats.org/officeDocument/2006/relationships/image" Target="../media/image43.svg"/></Relationships>
</file>

<file path=ppt/diagrams/_rels/drawing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svg"/><Relationship Id="rId1" Type="http://schemas.openxmlformats.org/officeDocument/2006/relationships/image" Target="../media/image46.svg"/><Relationship Id="rId5" Type="http://schemas.openxmlformats.org/officeDocument/2006/relationships/image" Target="../media/image50.svg"/><Relationship Id="rId4" Type="http://schemas.openxmlformats.org/officeDocument/2006/relationships/image" Target="../media/image49.svg"/></Relationships>
</file>

<file path=ppt/diagrams/_rels/drawing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D1E52-6150-4825-9FC4-F05832D7797F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4BD1B0-910E-4BB0-B1AD-AC9AB8CD18E9}">
      <dgm:prSet phldrT="[Text]"/>
      <dgm:spPr/>
      <dgm:t>
        <a:bodyPr/>
        <a:lstStyle/>
        <a:p>
          <a:r>
            <a:rPr lang="en-US" dirty="0"/>
            <a:t>Using Domestic Materials in Utility Relocations</a:t>
          </a:r>
        </a:p>
      </dgm:t>
    </dgm:pt>
    <dgm:pt modelId="{E6CA263A-762B-4F4B-9763-B5F69BAA7C6D}" type="parTrans" cxnId="{61B2E33C-7450-41EC-834F-4E4441AB8FDF}">
      <dgm:prSet/>
      <dgm:spPr/>
      <dgm:t>
        <a:bodyPr/>
        <a:lstStyle/>
        <a:p>
          <a:endParaRPr lang="en-US"/>
        </a:p>
      </dgm:t>
    </dgm:pt>
    <dgm:pt modelId="{01786EF1-E0AC-4FB1-BB64-A0FD3E1D6B35}" type="sibTrans" cxnId="{61B2E33C-7450-41EC-834F-4E4441AB8FDF}">
      <dgm:prSet/>
      <dgm:spPr/>
      <dgm:t>
        <a:bodyPr/>
        <a:lstStyle/>
        <a:p>
          <a:endParaRPr lang="en-US"/>
        </a:p>
      </dgm:t>
    </dgm:pt>
    <dgm:pt modelId="{0269BA53-C295-4664-8CA2-C4236730BB93}" type="pres">
      <dgm:prSet presAssocID="{151D1E52-6150-4825-9FC4-F05832D7797F}" presName="linear" presStyleCnt="0">
        <dgm:presLayoutVars>
          <dgm:animLvl val="lvl"/>
          <dgm:resizeHandles val="exact"/>
        </dgm:presLayoutVars>
      </dgm:prSet>
      <dgm:spPr/>
    </dgm:pt>
    <dgm:pt modelId="{0C310781-DB12-4A79-B986-F301AA4300E4}" type="pres">
      <dgm:prSet presAssocID="{944BD1B0-910E-4BB0-B1AD-AC9AB8CD18E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4ACD52E-B15B-468B-A461-F820A2D3B439}" type="presOf" srcId="{151D1E52-6150-4825-9FC4-F05832D7797F}" destId="{0269BA53-C295-4664-8CA2-C4236730BB93}" srcOrd="0" destOrd="0" presId="urn:microsoft.com/office/officeart/2005/8/layout/vList2"/>
    <dgm:cxn modelId="{61B2E33C-7450-41EC-834F-4E4441AB8FDF}" srcId="{151D1E52-6150-4825-9FC4-F05832D7797F}" destId="{944BD1B0-910E-4BB0-B1AD-AC9AB8CD18E9}" srcOrd="0" destOrd="0" parTransId="{E6CA263A-762B-4F4B-9763-B5F69BAA7C6D}" sibTransId="{01786EF1-E0AC-4FB1-BB64-A0FD3E1D6B35}"/>
    <dgm:cxn modelId="{50051BA9-9A93-424E-B8C4-313685278DB6}" type="presOf" srcId="{944BD1B0-910E-4BB0-B1AD-AC9AB8CD18E9}" destId="{0C310781-DB12-4A79-B986-F301AA4300E4}" srcOrd="0" destOrd="0" presId="urn:microsoft.com/office/officeart/2005/8/layout/vList2"/>
    <dgm:cxn modelId="{913CEBFA-AB42-4031-A712-D574113D04C5}" type="presParOf" srcId="{0269BA53-C295-4664-8CA2-C4236730BB93}" destId="{0C310781-DB12-4A79-B986-F301AA4300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1D1E52-6150-4825-9FC4-F05832D7797F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4BD1B0-910E-4BB0-B1AD-AC9AB8CD18E9}">
      <dgm:prSet phldrT="[Text]"/>
      <dgm:spPr/>
      <dgm:t>
        <a:bodyPr/>
        <a:lstStyle/>
        <a:p>
          <a:r>
            <a:rPr lang="en-US" dirty="0"/>
            <a:t>When Domestic Materials are of concern</a:t>
          </a:r>
        </a:p>
      </dgm:t>
    </dgm:pt>
    <dgm:pt modelId="{E6CA263A-762B-4F4B-9763-B5F69BAA7C6D}" type="parTrans" cxnId="{61B2E33C-7450-41EC-834F-4E4441AB8FDF}">
      <dgm:prSet/>
      <dgm:spPr/>
      <dgm:t>
        <a:bodyPr/>
        <a:lstStyle/>
        <a:p>
          <a:endParaRPr lang="en-US"/>
        </a:p>
      </dgm:t>
    </dgm:pt>
    <dgm:pt modelId="{01786EF1-E0AC-4FB1-BB64-A0FD3E1D6B35}" type="sibTrans" cxnId="{61B2E33C-7450-41EC-834F-4E4441AB8FDF}">
      <dgm:prSet/>
      <dgm:spPr/>
      <dgm:t>
        <a:bodyPr/>
        <a:lstStyle/>
        <a:p>
          <a:endParaRPr lang="en-US"/>
        </a:p>
      </dgm:t>
    </dgm:pt>
    <dgm:pt modelId="{DC4E1DE4-00AB-4EF4-B630-507ED12C578A}">
      <dgm:prSet phldrT="[Text]"/>
      <dgm:spPr/>
      <dgm:t>
        <a:bodyPr/>
        <a:lstStyle/>
        <a:p>
          <a:r>
            <a:rPr lang="en-US" dirty="0"/>
            <a:t>When non-domestic is acceptable</a:t>
          </a:r>
        </a:p>
      </dgm:t>
    </dgm:pt>
    <dgm:pt modelId="{13898138-C7D3-4153-9AE6-BC20086EBFE1}" type="parTrans" cxnId="{8E9482BE-B38C-47C1-9620-6C99A6F0983A}">
      <dgm:prSet/>
      <dgm:spPr/>
      <dgm:t>
        <a:bodyPr/>
        <a:lstStyle/>
        <a:p>
          <a:endParaRPr lang="en-US"/>
        </a:p>
      </dgm:t>
    </dgm:pt>
    <dgm:pt modelId="{8DB51C6C-2F18-4B87-A26A-60F575293662}" type="sibTrans" cxnId="{8E9482BE-B38C-47C1-9620-6C99A6F0983A}">
      <dgm:prSet/>
      <dgm:spPr/>
      <dgm:t>
        <a:bodyPr/>
        <a:lstStyle/>
        <a:p>
          <a:endParaRPr lang="en-US"/>
        </a:p>
      </dgm:t>
    </dgm:pt>
    <dgm:pt modelId="{D9054EEA-FD8E-4927-B42A-67E175AAB260}">
      <dgm:prSet phldrT="[Text]"/>
      <dgm:spPr/>
      <dgm:t>
        <a:bodyPr/>
        <a:lstStyle/>
        <a:p>
          <a:r>
            <a:rPr lang="en-US" dirty="0"/>
            <a:t>Project steps</a:t>
          </a:r>
        </a:p>
      </dgm:t>
    </dgm:pt>
    <dgm:pt modelId="{7AF43EE5-9DCE-491C-80D5-ECDDA04A7C57}" type="parTrans" cxnId="{A8D4E893-B2AD-4262-83C1-3DC073FACA7A}">
      <dgm:prSet/>
      <dgm:spPr/>
      <dgm:t>
        <a:bodyPr/>
        <a:lstStyle/>
        <a:p>
          <a:endParaRPr lang="en-US"/>
        </a:p>
      </dgm:t>
    </dgm:pt>
    <dgm:pt modelId="{EAABC1B6-2151-4518-8EA9-E83973A57DB8}" type="sibTrans" cxnId="{A8D4E893-B2AD-4262-83C1-3DC073FACA7A}">
      <dgm:prSet/>
      <dgm:spPr/>
      <dgm:t>
        <a:bodyPr/>
        <a:lstStyle/>
        <a:p>
          <a:endParaRPr lang="en-US"/>
        </a:p>
      </dgm:t>
    </dgm:pt>
    <dgm:pt modelId="{FADF2C74-DE44-47C1-AF26-A105FFE54D2E}">
      <dgm:prSet phldrT="[Text]"/>
      <dgm:spPr/>
      <dgm:t>
        <a:bodyPr/>
        <a:lstStyle/>
        <a:p>
          <a:r>
            <a:rPr lang="en-US"/>
            <a:t>Compliance review</a:t>
          </a:r>
          <a:endParaRPr lang="en-US" dirty="0"/>
        </a:p>
      </dgm:t>
    </dgm:pt>
    <dgm:pt modelId="{037FDF82-575D-4154-AAB7-6FC4D68073F1}" type="parTrans" cxnId="{217DBA76-F0FE-40FA-A062-3C61FAB79D68}">
      <dgm:prSet/>
      <dgm:spPr/>
      <dgm:t>
        <a:bodyPr/>
        <a:lstStyle/>
        <a:p>
          <a:endParaRPr lang="en-US"/>
        </a:p>
      </dgm:t>
    </dgm:pt>
    <dgm:pt modelId="{2FAC5375-07B9-4CE6-88C2-EBAFF747519D}" type="sibTrans" cxnId="{217DBA76-F0FE-40FA-A062-3C61FAB79D68}">
      <dgm:prSet/>
      <dgm:spPr/>
      <dgm:t>
        <a:bodyPr/>
        <a:lstStyle/>
        <a:p>
          <a:endParaRPr lang="en-US"/>
        </a:p>
      </dgm:t>
    </dgm:pt>
    <dgm:pt modelId="{7898E751-E8DE-4D9F-9A17-5F6D78C0A15D}" type="pres">
      <dgm:prSet presAssocID="{151D1E52-6150-4825-9FC4-F05832D7797F}" presName="linear" presStyleCnt="0">
        <dgm:presLayoutVars>
          <dgm:dir/>
          <dgm:resizeHandles val="exact"/>
        </dgm:presLayoutVars>
      </dgm:prSet>
      <dgm:spPr/>
    </dgm:pt>
    <dgm:pt modelId="{D13C2069-F078-489B-BD35-EF7863F61CB9}" type="pres">
      <dgm:prSet presAssocID="{944BD1B0-910E-4BB0-B1AD-AC9AB8CD18E9}" presName="comp" presStyleCnt="0"/>
      <dgm:spPr/>
    </dgm:pt>
    <dgm:pt modelId="{49D8CAD5-C208-4463-ADEC-8422EDBBD570}" type="pres">
      <dgm:prSet presAssocID="{944BD1B0-910E-4BB0-B1AD-AC9AB8CD18E9}" presName="box" presStyleLbl="node1" presStyleIdx="0" presStyleCnt="4"/>
      <dgm:spPr/>
    </dgm:pt>
    <dgm:pt modelId="{B107ACD5-139B-4AB6-BB77-A66A6A8957F6}" type="pres">
      <dgm:prSet presAssocID="{944BD1B0-910E-4BB0-B1AD-AC9AB8CD18E9}" presName="img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</dgm:spPr>
      <dgm:extLst>
        <a:ext uri="{E40237B7-FDA0-4F09-8148-C483321AD2D9}">
          <dgm14:cNvPr xmlns:dgm14="http://schemas.microsoft.com/office/drawing/2010/diagram" id="0" name="" descr="Half face clock on a wall"/>
        </a:ext>
      </dgm:extLst>
    </dgm:pt>
    <dgm:pt modelId="{D1C68816-1E0D-4430-B957-A4EBD7E470AB}" type="pres">
      <dgm:prSet presAssocID="{944BD1B0-910E-4BB0-B1AD-AC9AB8CD18E9}" presName="text" presStyleLbl="node1" presStyleIdx="0" presStyleCnt="4">
        <dgm:presLayoutVars>
          <dgm:bulletEnabled val="1"/>
        </dgm:presLayoutVars>
      </dgm:prSet>
      <dgm:spPr/>
    </dgm:pt>
    <dgm:pt modelId="{810A9975-8F4C-4ED2-B6D3-9E26C4F19488}" type="pres">
      <dgm:prSet presAssocID="{01786EF1-E0AC-4FB1-BB64-A0FD3E1D6B35}" presName="spacer" presStyleCnt="0"/>
      <dgm:spPr/>
    </dgm:pt>
    <dgm:pt modelId="{59ABFDC4-F460-4D3E-BFCE-FB2C3AFEB00A}" type="pres">
      <dgm:prSet presAssocID="{D9054EEA-FD8E-4927-B42A-67E175AAB260}" presName="comp" presStyleCnt="0"/>
      <dgm:spPr/>
    </dgm:pt>
    <dgm:pt modelId="{1D55F42B-CF72-46D9-AEAC-ECBF98C3DC62}" type="pres">
      <dgm:prSet presAssocID="{D9054EEA-FD8E-4927-B42A-67E175AAB260}" presName="box" presStyleLbl="node1" presStyleIdx="1" presStyleCnt="4"/>
      <dgm:spPr/>
    </dgm:pt>
    <dgm:pt modelId="{2BBE650C-1566-42BE-B743-A121D1E5E262}" type="pres">
      <dgm:prSet presAssocID="{D9054EEA-FD8E-4927-B42A-67E175AAB260}" presName="img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19000" r="-19000"/>
          </a:stretch>
        </a:blipFill>
      </dgm:spPr>
      <dgm:extLst>
        <a:ext uri="{E40237B7-FDA0-4F09-8148-C483321AD2D9}">
          <dgm14:cNvPr xmlns:dgm14="http://schemas.microsoft.com/office/drawing/2010/diagram" id="0" name="" descr="Machine gears"/>
        </a:ext>
      </dgm:extLst>
    </dgm:pt>
    <dgm:pt modelId="{3148B9DE-12FB-43EE-ABA6-3B3F1C33DD69}" type="pres">
      <dgm:prSet presAssocID="{D9054EEA-FD8E-4927-B42A-67E175AAB260}" presName="text" presStyleLbl="node1" presStyleIdx="1" presStyleCnt="4">
        <dgm:presLayoutVars>
          <dgm:bulletEnabled val="1"/>
        </dgm:presLayoutVars>
      </dgm:prSet>
      <dgm:spPr/>
    </dgm:pt>
    <dgm:pt modelId="{5F17FF16-D0F8-479C-BAB9-FF3E29E23C64}" type="pres">
      <dgm:prSet presAssocID="{EAABC1B6-2151-4518-8EA9-E83973A57DB8}" presName="spacer" presStyleCnt="0"/>
      <dgm:spPr/>
    </dgm:pt>
    <dgm:pt modelId="{09C5108F-2B00-4708-BAF8-5F7085C34ECC}" type="pres">
      <dgm:prSet presAssocID="{DC4E1DE4-00AB-4EF4-B630-507ED12C578A}" presName="comp" presStyleCnt="0"/>
      <dgm:spPr/>
    </dgm:pt>
    <dgm:pt modelId="{57F9C28C-BEE0-4FF3-B52A-1D891B3661C1}" type="pres">
      <dgm:prSet presAssocID="{DC4E1DE4-00AB-4EF4-B630-507ED12C578A}" presName="box" presStyleLbl="node1" presStyleIdx="2" presStyleCnt="4"/>
      <dgm:spPr/>
    </dgm:pt>
    <dgm:pt modelId="{32D62886-4B7A-4EBC-86D1-E1985A7226D2}" type="pres">
      <dgm:prSet presAssocID="{DC4E1DE4-00AB-4EF4-B630-507ED12C578A}" presName="img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 l="-19000" r="-19000"/>
          </a:stretch>
        </a:blipFill>
      </dgm:spPr>
      <dgm:extLst>
        <a:ext uri="{E40237B7-FDA0-4F09-8148-C483321AD2D9}">
          <dgm14:cNvPr xmlns:dgm14="http://schemas.microsoft.com/office/drawing/2010/diagram" id="0" name="" descr="Thumbs up"/>
        </a:ext>
      </dgm:extLst>
    </dgm:pt>
    <dgm:pt modelId="{7D755487-15D9-45DD-8DDE-CC377326030D}" type="pres">
      <dgm:prSet presAssocID="{DC4E1DE4-00AB-4EF4-B630-507ED12C578A}" presName="text" presStyleLbl="node1" presStyleIdx="2" presStyleCnt="4">
        <dgm:presLayoutVars>
          <dgm:bulletEnabled val="1"/>
        </dgm:presLayoutVars>
      </dgm:prSet>
      <dgm:spPr/>
    </dgm:pt>
    <dgm:pt modelId="{AAA09390-A734-4F8E-8F4C-CABB97A108C7}" type="pres">
      <dgm:prSet presAssocID="{8DB51C6C-2F18-4B87-A26A-60F575293662}" presName="spacer" presStyleCnt="0"/>
      <dgm:spPr/>
    </dgm:pt>
    <dgm:pt modelId="{BE799E15-49F0-4809-B063-8B27E170B6EC}" type="pres">
      <dgm:prSet presAssocID="{FADF2C74-DE44-47C1-AF26-A105FFE54D2E}" presName="comp" presStyleCnt="0"/>
      <dgm:spPr/>
    </dgm:pt>
    <dgm:pt modelId="{66A67AE6-BC48-471C-98DD-82E8D02BFCDF}" type="pres">
      <dgm:prSet presAssocID="{FADF2C74-DE44-47C1-AF26-A105FFE54D2E}" presName="box" presStyleLbl="node1" presStyleIdx="3" presStyleCnt="4"/>
      <dgm:spPr/>
    </dgm:pt>
    <dgm:pt modelId="{06D37DB2-7D07-413C-817D-969225569417}" type="pres">
      <dgm:prSet presAssocID="{FADF2C74-DE44-47C1-AF26-A105FFE54D2E}" presName="img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19000" r="-19000"/>
          </a:stretch>
        </a:blipFill>
      </dgm:spPr>
      <dgm:extLst>
        <a:ext uri="{E40237B7-FDA0-4F09-8148-C483321AD2D9}">
          <dgm14:cNvPr xmlns:dgm14="http://schemas.microsoft.com/office/drawing/2010/diagram" id="0" name="" descr="Hand with a gavel"/>
        </a:ext>
      </dgm:extLst>
    </dgm:pt>
    <dgm:pt modelId="{B6A3153B-7A4E-4911-91E5-F27A69D5892B}" type="pres">
      <dgm:prSet presAssocID="{FADF2C74-DE44-47C1-AF26-A105FFE54D2E}" presName="text" presStyleLbl="node1" presStyleIdx="3" presStyleCnt="4">
        <dgm:presLayoutVars>
          <dgm:bulletEnabled val="1"/>
        </dgm:presLayoutVars>
      </dgm:prSet>
      <dgm:spPr/>
    </dgm:pt>
  </dgm:ptLst>
  <dgm:cxnLst>
    <dgm:cxn modelId="{E7B15722-A404-458D-B802-BBBB83637F78}" type="presOf" srcId="{D9054EEA-FD8E-4927-B42A-67E175AAB260}" destId="{3148B9DE-12FB-43EE-ABA6-3B3F1C33DD69}" srcOrd="1" destOrd="0" presId="urn:microsoft.com/office/officeart/2005/8/layout/vList4"/>
    <dgm:cxn modelId="{61B2E33C-7450-41EC-834F-4E4441AB8FDF}" srcId="{151D1E52-6150-4825-9FC4-F05832D7797F}" destId="{944BD1B0-910E-4BB0-B1AD-AC9AB8CD18E9}" srcOrd="0" destOrd="0" parTransId="{E6CA263A-762B-4F4B-9763-B5F69BAA7C6D}" sibTransId="{01786EF1-E0AC-4FB1-BB64-A0FD3E1D6B35}"/>
    <dgm:cxn modelId="{83174B41-229F-40C0-99E9-222FFCBF94D7}" type="presOf" srcId="{D9054EEA-FD8E-4927-B42A-67E175AAB260}" destId="{1D55F42B-CF72-46D9-AEAC-ECBF98C3DC62}" srcOrd="0" destOrd="0" presId="urn:microsoft.com/office/officeart/2005/8/layout/vList4"/>
    <dgm:cxn modelId="{C543C670-7317-41BC-BBED-8F97C0460EE2}" type="presOf" srcId="{151D1E52-6150-4825-9FC4-F05832D7797F}" destId="{7898E751-E8DE-4D9F-9A17-5F6D78C0A15D}" srcOrd="0" destOrd="0" presId="urn:microsoft.com/office/officeart/2005/8/layout/vList4"/>
    <dgm:cxn modelId="{217DBA76-F0FE-40FA-A062-3C61FAB79D68}" srcId="{151D1E52-6150-4825-9FC4-F05832D7797F}" destId="{FADF2C74-DE44-47C1-AF26-A105FFE54D2E}" srcOrd="3" destOrd="0" parTransId="{037FDF82-575D-4154-AAB7-6FC4D68073F1}" sibTransId="{2FAC5375-07B9-4CE6-88C2-EBAFF747519D}"/>
    <dgm:cxn modelId="{02AA5B79-9047-461C-B480-F41BD0CBBABF}" type="presOf" srcId="{944BD1B0-910E-4BB0-B1AD-AC9AB8CD18E9}" destId="{D1C68816-1E0D-4430-B957-A4EBD7E470AB}" srcOrd="1" destOrd="0" presId="urn:microsoft.com/office/officeart/2005/8/layout/vList4"/>
    <dgm:cxn modelId="{A8D4E893-B2AD-4262-83C1-3DC073FACA7A}" srcId="{151D1E52-6150-4825-9FC4-F05832D7797F}" destId="{D9054EEA-FD8E-4927-B42A-67E175AAB260}" srcOrd="1" destOrd="0" parTransId="{7AF43EE5-9DCE-491C-80D5-ECDDA04A7C57}" sibTransId="{EAABC1B6-2151-4518-8EA9-E83973A57DB8}"/>
    <dgm:cxn modelId="{0195F8A6-A761-4328-9509-49F2125F6399}" type="presOf" srcId="{DC4E1DE4-00AB-4EF4-B630-507ED12C578A}" destId="{57F9C28C-BEE0-4FF3-B52A-1D891B3661C1}" srcOrd="0" destOrd="0" presId="urn:microsoft.com/office/officeart/2005/8/layout/vList4"/>
    <dgm:cxn modelId="{F8748BAA-AA42-4E01-A28A-CA9C52B3F7A4}" type="presOf" srcId="{FADF2C74-DE44-47C1-AF26-A105FFE54D2E}" destId="{B6A3153B-7A4E-4911-91E5-F27A69D5892B}" srcOrd="1" destOrd="0" presId="urn:microsoft.com/office/officeart/2005/8/layout/vList4"/>
    <dgm:cxn modelId="{8E9482BE-B38C-47C1-9620-6C99A6F0983A}" srcId="{151D1E52-6150-4825-9FC4-F05832D7797F}" destId="{DC4E1DE4-00AB-4EF4-B630-507ED12C578A}" srcOrd="2" destOrd="0" parTransId="{13898138-C7D3-4153-9AE6-BC20086EBFE1}" sibTransId="{8DB51C6C-2F18-4B87-A26A-60F575293662}"/>
    <dgm:cxn modelId="{C75E4EE2-FD2E-4732-98A2-7E66D1EE1A3A}" type="presOf" srcId="{DC4E1DE4-00AB-4EF4-B630-507ED12C578A}" destId="{7D755487-15D9-45DD-8DDE-CC377326030D}" srcOrd="1" destOrd="0" presId="urn:microsoft.com/office/officeart/2005/8/layout/vList4"/>
    <dgm:cxn modelId="{D1FAACF8-D9E8-4B22-BFF6-A55F6194F5DD}" type="presOf" srcId="{FADF2C74-DE44-47C1-AF26-A105FFE54D2E}" destId="{66A67AE6-BC48-471C-98DD-82E8D02BFCDF}" srcOrd="0" destOrd="0" presId="urn:microsoft.com/office/officeart/2005/8/layout/vList4"/>
    <dgm:cxn modelId="{94F3FFF9-5DF6-44A8-BD1E-937BCF67611E}" type="presOf" srcId="{944BD1B0-910E-4BB0-B1AD-AC9AB8CD18E9}" destId="{49D8CAD5-C208-4463-ADEC-8422EDBBD570}" srcOrd="0" destOrd="0" presId="urn:microsoft.com/office/officeart/2005/8/layout/vList4"/>
    <dgm:cxn modelId="{CF5E9960-D647-4420-AE62-ED736E1E2A89}" type="presParOf" srcId="{7898E751-E8DE-4D9F-9A17-5F6D78C0A15D}" destId="{D13C2069-F078-489B-BD35-EF7863F61CB9}" srcOrd="0" destOrd="0" presId="urn:microsoft.com/office/officeart/2005/8/layout/vList4"/>
    <dgm:cxn modelId="{7A9B0DB2-3123-4A8F-97BD-9F8F64753E18}" type="presParOf" srcId="{D13C2069-F078-489B-BD35-EF7863F61CB9}" destId="{49D8CAD5-C208-4463-ADEC-8422EDBBD570}" srcOrd="0" destOrd="0" presId="urn:microsoft.com/office/officeart/2005/8/layout/vList4"/>
    <dgm:cxn modelId="{0F5F42CB-89D1-48DA-A58F-319137A3E18C}" type="presParOf" srcId="{D13C2069-F078-489B-BD35-EF7863F61CB9}" destId="{B107ACD5-139B-4AB6-BB77-A66A6A8957F6}" srcOrd="1" destOrd="0" presId="urn:microsoft.com/office/officeart/2005/8/layout/vList4"/>
    <dgm:cxn modelId="{79AF695A-AC0A-4A01-B2E1-0AC8ACFC72B7}" type="presParOf" srcId="{D13C2069-F078-489B-BD35-EF7863F61CB9}" destId="{D1C68816-1E0D-4430-B957-A4EBD7E470AB}" srcOrd="2" destOrd="0" presId="urn:microsoft.com/office/officeart/2005/8/layout/vList4"/>
    <dgm:cxn modelId="{B06BC90A-8D04-4054-A279-B363610EA8A6}" type="presParOf" srcId="{7898E751-E8DE-4D9F-9A17-5F6D78C0A15D}" destId="{810A9975-8F4C-4ED2-B6D3-9E26C4F19488}" srcOrd="1" destOrd="0" presId="urn:microsoft.com/office/officeart/2005/8/layout/vList4"/>
    <dgm:cxn modelId="{FD585958-B41E-4E58-A6D9-CECB68D4C430}" type="presParOf" srcId="{7898E751-E8DE-4D9F-9A17-5F6D78C0A15D}" destId="{59ABFDC4-F460-4D3E-BFCE-FB2C3AFEB00A}" srcOrd="2" destOrd="0" presId="urn:microsoft.com/office/officeart/2005/8/layout/vList4"/>
    <dgm:cxn modelId="{E5C464C2-FD15-47A8-AC42-BA0B141DD8EF}" type="presParOf" srcId="{59ABFDC4-F460-4D3E-BFCE-FB2C3AFEB00A}" destId="{1D55F42B-CF72-46D9-AEAC-ECBF98C3DC62}" srcOrd="0" destOrd="0" presId="urn:microsoft.com/office/officeart/2005/8/layout/vList4"/>
    <dgm:cxn modelId="{85796B1B-9E4C-4546-8CCC-850B42BCF182}" type="presParOf" srcId="{59ABFDC4-F460-4D3E-BFCE-FB2C3AFEB00A}" destId="{2BBE650C-1566-42BE-B743-A121D1E5E262}" srcOrd="1" destOrd="0" presId="urn:microsoft.com/office/officeart/2005/8/layout/vList4"/>
    <dgm:cxn modelId="{83CA464F-92BB-421F-8CD5-062283CE15B1}" type="presParOf" srcId="{59ABFDC4-F460-4D3E-BFCE-FB2C3AFEB00A}" destId="{3148B9DE-12FB-43EE-ABA6-3B3F1C33DD69}" srcOrd="2" destOrd="0" presId="urn:microsoft.com/office/officeart/2005/8/layout/vList4"/>
    <dgm:cxn modelId="{7202650E-D239-4582-B735-0DE92D60EE8F}" type="presParOf" srcId="{7898E751-E8DE-4D9F-9A17-5F6D78C0A15D}" destId="{5F17FF16-D0F8-479C-BAB9-FF3E29E23C64}" srcOrd="3" destOrd="0" presId="urn:microsoft.com/office/officeart/2005/8/layout/vList4"/>
    <dgm:cxn modelId="{2016A2F9-E9B9-405F-BF5A-743D9BC2C64F}" type="presParOf" srcId="{7898E751-E8DE-4D9F-9A17-5F6D78C0A15D}" destId="{09C5108F-2B00-4708-BAF8-5F7085C34ECC}" srcOrd="4" destOrd="0" presId="urn:microsoft.com/office/officeart/2005/8/layout/vList4"/>
    <dgm:cxn modelId="{09A6C3B7-3F35-4A70-8125-EE60CBC7BB97}" type="presParOf" srcId="{09C5108F-2B00-4708-BAF8-5F7085C34ECC}" destId="{57F9C28C-BEE0-4FF3-B52A-1D891B3661C1}" srcOrd="0" destOrd="0" presId="urn:microsoft.com/office/officeart/2005/8/layout/vList4"/>
    <dgm:cxn modelId="{32ABCDC9-369D-4D58-A99A-8F8384860555}" type="presParOf" srcId="{09C5108F-2B00-4708-BAF8-5F7085C34ECC}" destId="{32D62886-4B7A-4EBC-86D1-E1985A7226D2}" srcOrd="1" destOrd="0" presId="urn:microsoft.com/office/officeart/2005/8/layout/vList4"/>
    <dgm:cxn modelId="{8DFAF422-1B56-4E2E-B2DF-BD64AA5B567A}" type="presParOf" srcId="{09C5108F-2B00-4708-BAF8-5F7085C34ECC}" destId="{7D755487-15D9-45DD-8DDE-CC377326030D}" srcOrd="2" destOrd="0" presId="urn:microsoft.com/office/officeart/2005/8/layout/vList4"/>
    <dgm:cxn modelId="{6DF20C7E-CFD0-40D1-8938-A4099E340AA4}" type="presParOf" srcId="{7898E751-E8DE-4D9F-9A17-5F6D78C0A15D}" destId="{AAA09390-A734-4F8E-8F4C-CABB97A108C7}" srcOrd="5" destOrd="0" presId="urn:microsoft.com/office/officeart/2005/8/layout/vList4"/>
    <dgm:cxn modelId="{A4974349-EFCD-4BF2-A76C-51AF4A7F496A}" type="presParOf" srcId="{7898E751-E8DE-4D9F-9A17-5F6D78C0A15D}" destId="{BE799E15-49F0-4809-B063-8B27E170B6EC}" srcOrd="6" destOrd="0" presId="urn:microsoft.com/office/officeart/2005/8/layout/vList4"/>
    <dgm:cxn modelId="{38E53F30-B0BF-491E-96C8-D28F93755BD7}" type="presParOf" srcId="{BE799E15-49F0-4809-B063-8B27E170B6EC}" destId="{66A67AE6-BC48-471C-98DD-82E8D02BFCDF}" srcOrd="0" destOrd="0" presId="urn:microsoft.com/office/officeart/2005/8/layout/vList4"/>
    <dgm:cxn modelId="{0F63B905-6C0B-458A-94BA-7A2E0BB77A1E}" type="presParOf" srcId="{BE799E15-49F0-4809-B063-8B27E170B6EC}" destId="{06D37DB2-7D07-413C-817D-969225569417}" srcOrd="1" destOrd="0" presId="urn:microsoft.com/office/officeart/2005/8/layout/vList4"/>
    <dgm:cxn modelId="{03A461B2-E3F6-45BC-B839-12A2F04BA5A0}" type="presParOf" srcId="{BE799E15-49F0-4809-B063-8B27E170B6EC}" destId="{B6A3153B-7A4E-4911-91E5-F27A69D5892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1D1E52-6150-4825-9FC4-F05832D7797F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44BD1B0-910E-4BB0-B1AD-AC9AB8CD18E9}">
      <dgm:prSet phldrT="[Text]"/>
      <dgm:spPr/>
      <dgm:t>
        <a:bodyPr/>
        <a:lstStyle/>
        <a:p>
          <a:r>
            <a:rPr lang="en-US" dirty="0"/>
            <a:t>When Domestic Materials are of concern</a:t>
          </a:r>
        </a:p>
      </dgm:t>
    </dgm:pt>
    <dgm:pt modelId="{E6CA263A-762B-4F4B-9763-B5F69BAA7C6D}" type="parTrans" cxnId="{61B2E33C-7450-41EC-834F-4E4441AB8FDF}">
      <dgm:prSet/>
      <dgm:spPr/>
      <dgm:t>
        <a:bodyPr/>
        <a:lstStyle/>
        <a:p>
          <a:endParaRPr lang="en-US"/>
        </a:p>
      </dgm:t>
    </dgm:pt>
    <dgm:pt modelId="{01786EF1-E0AC-4FB1-BB64-A0FD3E1D6B35}" type="sibTrans" cxnId="{61B2E33C-7450-41EC-834F-4E4441AB8FDF}">
      <dgm:prSet/>
      <dgm:spPr/>
      <dgm:t>
        <a:bodyPr/>
        <a:lstStyle/>
        <a:p>
          <a:endParaRPr lang="en-US"/>
        </a:p>
      </dgm:t>
    </dgm:pt>
    <dgm:pt modelId="{7898E751-E8DE-4D9F-9A17-5F6D78C0A15D}" type="pres">
      <dgm:prSet presAssocID="{151D1E52-6150-4825-9FC4-F05832D7797F}" presName="linear" presStyleCnt="0">
        <dgm:presLayoutVars>
          <dgm:dir/>
          <dgm:resizeHandles val="exact"/>
        </dgm:presLayoutVars>
      </dgm:prSet>
      <dgm:spPr/>
    </dgm:pt>
    <dgm:pt modelId="{D13C2069-F078-489B-BD35-EF7863F61CB9}" type="pres">
      <dgm:prSet presAssocID="{944BD1B0-910E-4BB0-B1AD-AC9AB8CD18E9}" presName="comp" presStyleCnt="0"/>
      <dgm:spPr/>
    </dgm:pt>
    <dgm:pt modelId="{49D8CAD5-C208-4463-ADEC-8422EDBBD570}" type="pres">
      <dgm:prSet presAssocID="{944BD1B0-910E-4BB0-B1AD-AC9AB8CD18E9}" presName="box" presStyleLbl="node1" presStyleIdx="0" presStyleCnt="1"/>
      <dgm:spPr/>
    </dgm:pt>
    <dgm:pt modelId="{B107ACD5-139B-4AB6-BB77-A66A6A8957F6}" type="pres">
      <dgm:prSet presAssocID="{944BD1B0-910E-4BB0-B1AD-AC9AB8CD18E9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</dgm:spPr>
      <dgm:extLst>
        <a:ext uri="{E40237B7-FDA0-4F09-8148-C483321AD2D9}">
          <dgm14:cNvPr xmlns:dgm14="http://schemas.microsoft.com/office/drawing/2010/diagram" id="0" name="" descr="Half face clock on a wall"/>
        </a:ext>
      </dgm:extLst>
    </dgm:pt>
    <dgm:pt modelId="{D1C68816-1E0D-4430-B957-A4EBD7E470AB}" type="pres">
      <dgm:prSet presAssocID="{944BD1B0-910E-4BB0-B1AD-AC9AB8CD18E9}" presName="text" presStyleLbl="node1" presStyleIdx="0" presStyleCnt="1">
        <dgm:presLayoutVars>
          <dgm:bulletEnabled val="1"/>
        </dgm:presLayoutVars>
      </dgm:prSet>
      <dgm:spPr/>
    </dgm:pt>
  </dgm:ptLst>
  <dgm:cxnLst>
    <dgm:cxn modelId="{61B2E33C-7450-41EC-834F-4E4441AB8FDF}" srcId="{151D1E52-6150-4825-9FC4-F05832D7797F}" destId="{944BD1B0-910E-4BB0-B1AD-AC9AB8CD18E9}" srcOrd="0" destOrd="0" parTransId="{E6CA263A-762B-4F4B-9763-B5F69BAA7C6D}" sibTransId="{01786EF1-E0AC-4FB1-BB64-A0FD3E1D6B35}"/>
    <dgm:cxn modelId="{C543C670-7317-41BC-BBED-8F97C0460EE2}" type="presOf" srcId="{151D1E52-6150-4825-9FC4-F05832D7797F}" destId="{7898E751-E8DE-4D9F-9A17-5F6D78C0A15D}" srcOrd="0" destOrd="0" presId="urn:microsoft.com/office/officeart/2005/8/layout/vList4"/>
    <dgm:cxn modelId="{02AA5B79-9047-461C-B480-F41BD0CBBABF}" type="presOf" srcId="{944BD1B0-910E-4BB0-B1AD-AC9AB8CD18E9}" destId="{D1C68816-1E0D-4430-B957-A4EBD7E470AB}" srcOrd="1" destOrd="0" presId="urn:microsoft.com/office/officeart/2005/8/layout/vList4"/>
    <dgm:cxn modelId="{94F3FFF9-5DF6-44A8-BD1E-937BCF67611E}" type="presOf" srcId="{944BD1B0-910E-4BB0-B1AD-AC9AB8CD18E9}" destId="{49D8CAD5-C208-4463-ADEC-8422EDBBD570}" srcOrd="0" destOrd="0" presId="urn:microsoft.com/office/officeart/2005/8/layout/vList4"/>
    <dgm:cxn modelId="{CF5E9960-D647-4420-AE62-ED736E1E2A89}" type="presParOf" srcId="{7898E751-E8DE-4D9F-9A17-5F6D78C0A15D}" destId="{D13C2069-F078-489B-BD35-EF7863F61CB9}" srcOrd="0" destOrd="0" presId="urn:microsoft.com/office/officeart/2005/8/layout/vList4"/>
    <dgm:cxn modelId="{7A9B0DB2-3123-4A8F-97BD-9F8F64753E18}" type="presParOf" srcId="{D13C2069-F078-489B-BD35-EF7863F61CB9}" destId="{49D8CAD5-C208-4463-ADEC-8422EDBBD570}" srcOrd="0" destOrd="0" presId="urn:microsoft.com/office/officeart/2005/8/layout/vList4"/>
    <dgm:cxn modelId="{0F5F42CB-89D1-48DA-A58F-319137A3E18C}" type="presParOf" srcId="{D13C2069-F078-489B-BD35-EF7863F61CB9}" destId="{B107ACD5-139B-4AB6-BB77-A66A6A8957F6}" srcOrd="1" destOrd="0" presId="urn:microsoft.com/office/officeart/2005/8/layout/vList4"/>
    <dgm:cxn modelId="{79AF695A-AC0A-4A01-B2E1-0AC8ACFC72B7}" type="presParOf" srcId="{D13C2069-F078-489B-BD35-EF7863F61CB9}" destId="{D1C68816-1E0D-4430-B957-A4EBD7E470A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A9CE5F-1B53-431E-82B0-54B1EB821057}" type="doc">
      <dgm:prSet loTypeId="urn:microsoft.com/office/officeart/2008/layout/PictureAccen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C33EEA-85BF-413B-A47D-FB19B5B57D8A}">
      <dgm:prSet phldrT="[Text]"/>
      <dgm:spPr/>
      <dgm:t>
        <a:bodyPr/>
        <a:lstStyle/>
        <a:p>
          <a:r>
            <a:rPr lang="en-US" dirty="0"/>
            <a:t>Permanently Installed Utility Infrastructure</a:t>
          </a:r>
        </a:p>
      </dgm:t>
    </dgm:pt>
    <dgm:pt modelId="{D4082610-E0EA-490C-965F-2FFF1D5FF437}" type="parTrans" cxnId="{F7D566B8-7C80-43D3-8851-AAACA13734F4}">
      <dgm:prSet/>
      <dgm:spPr/>
      <dgm:t>
        <a:bodyPr/>
        <a:lstStyle/>
        <a:p>
          <a:endParaRPr lang="en-US"/>
        </a:p>
      </dgm:t>
    </dgm:pt>
    <dgm:pt modelId="{ADFE682F-4575-4DEA-B72C-435D9CD0F39D}" type="sibTrans" cxnId="{F7D566B8-7C80-43D3-8851-AAACA13734F4}">
      <dgm:prSet/>
      <dgm:spPr/>
      <dgm:t>
        <a:bodyPr/>
        <a:lstStyle/>
        <a:p>
          <a:endParaRPr lang="en-US"/>
        </a:p>
      </dgm:t>
    </dgm:pt>
    <dgm:pt modelId="{F38AFC35-E907-4518-9D1A-AA9977841130}">
      <dgm:prSet phldrT="[Text]"/>
      <dgm:spPr/>
      <dgm:t>
        <a:bodyPr/>
        <a:lstStyle/>
        <a:p>
          <a:r>
            <a:rPr lang="en-US" u="sng" dirty="0"/>
            <a:t>Eligible</a:t>
          </a:r>
          <a:r>
            <a:rPr lang="en-US" dirty="0"/>
            <a:t> for Project Reimbursement</a:t>
          </a:r>
        </a:p>
      </dgm:t>
    </dgm:pt>
    <dgm:pt modelId="{2A0874F0-79A9-412F-A0BE-05E4C810350D}" type="parTrans" cxnId="{A4B460BF-D234-4E20-8C8B-516009DDB5F2}">
      <dgm:prSet/>
      <dgm:spPr/>
      <dgm:t>
        <a:bodyPr/>
        <a:lstStyle/>
        <a:p>
          <a:endParaRPr lang="en-US"/>
        </a:p>
      </dgm:t>
    </dgm:pt>
    <dgm:pt modelId="{5A87FB1A-BC4A-4109-AF97-F898F1172E03}" type="sibTrans" cxnId="{A4B460BF-D234-4E20-8C8B-516009DDB5F2}">
      <dgm:prSet/>
      <dgm:spPr/>
      <dgm:t>
        <a:bodyPr/>
        <a:lstStyle/>
        <a:p>
          <a:endParaRPr lang="en-US"/>
        </a:p>
      </dgm:t>
    </dgm:pt>
    <dgm:pt modelId="{B175B9A0-E9F4-43B5-93E7-23DA3B9B2F9B}">
      <dgm:prSet phldrT="[Text]"/>
      <dgm:spPr/>
      <dgm:t>
        <a:bodyPr/>
        <a:lstStyle/>
        <a:p>
          <a:r>
            <a:rPr lang="en-US" dirty="0"/>
            <a:t>Must use domestic infrastructure if:</a:t>
          </a:r>
        </a:p>
      </dgm:t>
    </dgm:pt>
    <dgm:pt modelId="{4ED12608-A27B-4B73-8812-4C7DB7AF0F9F}" type="parTrans" cxnId="{D3C555B9-B88B-4399-90F1-C7470D48ECC8}">
      <dgm:prSet/>
      <dgm:spPr/>
      <dgm:t>
        <a:bodyPr/>
        <a:lstStyle/>
        <a:p>
          <a:endParaRPr lang="en-US"/>
        </a:p>
      </dgm:t>
    </dgm:pt>
    <dgm:pt modelId="{40C1A57C-3699-46F9-9361-AAABF9CF1938}" type="sibTrans" cxnId="{D3C555B9-B88B-4399-90F1-C7470D48ECC8}">
      <dgm:prSet/>
      <dgm:spPr/>
      <dgm:t>
        <a:bodyPr/>
        <a:lstStyle/>
        <a:p>
          <a:endParaRPr lang="en-US"/>
        </a:p>
      </dgm:t>
    </dgm:pt>
    <dgm:pt modelId="{9AB1BF1A-448F-4A14-A3FC-52E983C508C8}">
      <dgm:prSet phldrT="[Text]"/>
      <dgm:spPr/>
      <dgm:t>
        <a:bodyPr/>
        <a:lstStyle/>
        <a:p>
          <a:r>
            <a:rPr lang="en-US" dirty="0"/>
            <a:t>Project uses Federal funding in any phase</a:t>
          </a:r>
        </a:p>
      </dgm:t>
    </dgm:pt>
    <dgm:pt modelId="{F92FC8F3-32DC-4E0D-9C84-8D9F23134A85}" type="parTrans" cxnId="{F21DCC37-CA9A-4496-B9BC-5949F1CA1CBF}">
      <dgm:prSet/>
      <dgm:spPr/>
      <dgm:t>
        <a:bodyPr/>
        <a:lstStyle/>
        <a:p>
          <a:endParaRPr lang="en-US"/>
        </a:p>
      </dgm:t>
    </dgm:pt>
    <dgm:pt modelId="{CB6FEF29-4BE3-46FF-A2AB-E44DCA83C9F1}" type="sibTrans" cxnId="{F21DCC37-CA9A-4496-B9BC-5949F1CA1CBF}">
      <dgm:prSet/>
      <dgm:spPr/>
      <dgm:t>
        <a:bodyPr/>
        <a:lstStyle/>
        <a:p>
          <a:endParaRPr lang="en-US"/>
        </a:p>
      </dgm:t>
    </dgm:pt>
    <dgm:pt modelId="{3B3D46D7-8C7C-408A-91FC-7A154E110D54}">
      <dgm:prSet phldrT="[Text]"/>
      <dgm:spPr/>
      <dgm:t>
        <a:bodyPr/>
        <a:lstStyle/>
        <a:p>
          <a:r>
            <a:rPr lang="en-US" u="sng" dirty="0"/>
            <a:t>BA/BABA bucket items</a:t>
          </a:r>
        </a:p>
      </dgm:t>
    </dgm:pt>
    <dgm:pt modelId="{2B0B81C8-50EF-48EC-871D-8A9106FDB925}" type="parTrans" cxnId="{3271018A-9C50-476A-BB40-B508A76C0684}">
      <dgm:prSet/>
      <dgm:spPr/>
      <dgm:t>
        <a:bodyPr/>
        <a:lstStyle/>
        <a:p>
          <a:endParaRPr lang="en-US"/>
        </a:p>
      </dgm:t>
    </dgm:pt>
    <dgm:pt modelId="{CDB20138-C4E1-4B7A-A33C-A907D3FF0145}" type="sibTrans" cxnId="{3271018A-9C50-476A-BB40-B508A76C0684}">
      <dgm:prSet/>
      <dgm:spPr/>
      <dgm:t>
        <a:bodyPr/>
        <a:lstStyle/>
        <a:p>
          <a:endParaRPr lang="en-US"/>
        </a:p>
      </dgm:t>
    </dgm:pt>
    <dgm:pt modelId="{7B57F6FD-9E0B-4E80-A5AC-26918B3568D2}" type="pres">
      <dgm:prSet presAssocID="{44A9CE5F-1B53-431E-82B0-54B1EB821057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FBE054F2-976E-4079-9244-4E79BE85B53E}" type="pres">
      <dgm:prSet presAssocID="{B175B9A0-E9F4-43B5-93E7-23DA3B9B2F9B}" presName="root" presStyleCnt="0">
        <dgm:presLayoutVars>
          <dgm:chMax/>
          <dgm:chPref val="4"/>
        </dgm:presLayoutVars>
      </dgm:prSet>
      <dgm:spPr/>
    </dgm:pt>
    <dgm:pt modelId="{25057C16-B9A6-4C11-9ED2-FF17295B2120}" type="pres">
      <dgm:prSet presAssocID="{B175B9A0-E9F4-43B5-93E7-23DA3B9B2F9B}" presName="rootComposite" presStyleCnt="0">
        <dgm:presLayoutVars/>
      </dgm:prSet>
      <dgm:spPr/>
    </dgm:pt>
    <dgm:pt modelId="{5A9A0B96-9FC5-4A58-AEA7-4C0DCCCCD0B6}" type="pres">
      <dgm:prSet presAssocID="{B175B9A0-E9F4-43B5-93E7-23DA3B9B2F9B}" presName="rootText" presStyleLbl="node0" presStyleIdx="0" presStyleCnt="1">
        <dgm:presLayoutVars>
          <dgm:chMax/>
          <dgm:chPref val="4"/>
        </dgm:presLayoutVars>
      </dgm:prSet>
      <dgm:spPr/>
    </dgm:pt>
    <dgm:pt modelId="{28FA602C-8A28-4F7B-B16B-64F1E27282E6}" type="pres">
      <dgm:prSet presAssocID="{B175B9A0-E9F4-43B5-93E7-23DA3B9B2F9B}" presName="childShape" presStyleCnt="0">
        <dgm:presLayoutVars>
          <dgm:chMax val="0"/>
          <dgm:chPref val="0"/>
        </dgm:presLayoutVars>
      </dgm:prSet>
      <dgm:spPr/>
    </dgm:pt>
    <dgm:pt modelId="{36BF8987-825B-4F96-A439-CBA7F657DADF}" type="pres">
      <dgm:prSet presAssocID="{B6C33EEA-85BF-413B-A47D-FB19B5B57D8A}" presName="childComposite" presStyleCnt="0">
        <dgm:presLayoutVars>
          <dgm:chMax val="0"/>
          <dgm:chPref val="0"/>
        </dgm:presLayoutVars>
      </dgm:prSet>
      <dgm:spPr/>
    </dgm:pt>
    <dgm:pt modelId="{43152095-0469-44B0-90E0-C63B99119F56}" type="pres">
      <dgm:prSet presAssocID="{B6C33EEA-85BF-413B-A47D-FB19B5B57D8A}" presName="Image" presStyleLbl="node1" presStyleIdx="0" presStyleCnt="4"/>
      <dgm:spPr>
        <a:blipFill>
          <a:blip xmlns:r="http://schemas.openxmlformats.org/officeDocument/2006/relationships" r:embed="rId1"/>
          <a:srcRect/>
          <a:stretch>
            <a:fillRect l="-30000" r="-30000"/>
          </a:stretch>
        </a:blipFill>
      </dgm:spPr>
      <dgm:extLst>
        <a:ext uri="{E40237B7-FDA0-4F09-8148-C483321AD2D9}">
          <dgm14:cNvPr xmlns:dgm14="http://schemas.microsoft.com/office/drawing/2010/diagram" id="0" name="" descr="Multiple interweaving highways with cars driving in different directions"/>
        </a:ext>
      </dgm:extLst>
    </dgm:pt>
    <dgm:pt modelId="{C24EDE84-6FDC-46F2-BDBF-260C3601EB42}" type="pres">
      <dgm:prSet presAssocID="{B6C33EEA-85BF-413B-A47D-FB19B5B57D8A}" presName="childText" presStyleLbl="lnNode1" presStyleIdx="0" presStyleCnt="4" custLinFactNeighborX="-56" custLinFactNeighborY="-214">
        <dgm:presLayoutVars>
          <dgm:chMax val="0"/>
          <dgm:chPref val="0"/>
          <dgm:bulletEnabled val="1"/>
        </dgm:presLayoutVars>
      </dgm:prSet>
      <dgm:spPr/>
    </dgm:pt>
    <dgm:pt modelId="{1D0377BE-0822-46DF-9CD8-46596C4545D2}" type="pres">
      <dgm:prSet presAssocID="{F38AFC35-E907-4518-9D1A-AA9977841130}" presName="childComposite" presStyleCnt="0">
        <dgm:presLayoutVars>
          <dgm:chMax val="0"/>
          <dgm:chPref val="0"/>
        </dgm:presLayoutVars>
      </dgm:prSet>
      <dgm:spPr/>
    </dgm:pt>
    <dgm:pt modelId="{89B1F9D6-CE98-4594-9DB4-0E8C8513979E}" type="pres">
      <dgm:prSet presAssocID="{F38AFC35-E907-4518-9D1A-AA9977841130}" presName="Image" presStyleLbl="node1" presStyleIdx="1" presStyleCnt="4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Law books section in library"/>
        </a:ext>
      </dgm:extLst>
    </dgm:pt>
    <dgm:pt modelId="{E2936304-9D38-4014-8460-85F37BC41D00}" type="pres">
      <dgm:prSet presAssocID="{F38AFC35-E907-4518-9D1A-AA9977841130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943947F2-D5C2-4DEB-B3AB-C865D8CEA621}" type="pres">
      <dgm:prSet presAssocID="{3B3D46D7-8C7C-408A-91FC-7A154E110D54}" presName="childComposite" presStyleCnt="0">
        <dgm:presLayoutVars>
          <dgm:chMax val="0"/>
          <dgm:chPref val="0"/>
        </dgm:presLayoutVars>
      </dgm:prSet>
      <dgm:spPr/>
    </dgm:pt>
    <dgm:pt modelId="{2A291C0C-597F-45A1-A7BA-BE61EE69F486}" type="pres">
      <dgm:prSet presAssocID="{3B3D46D7-8C7C-408A-91FC-7A154E110D54}" presName="Image" presStyleLbl="node1" presStyleIdx="2" presStyleCnt="4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lose-up of metal pipes"/>
        </a:ext>
      </dgm:extLst>
    </dgm:pt>
    <dgm:pt modelId="{24755054-291B-4C1F-8DB9-1B678FF4B864}" type="pres">
      <dgm:prSet presAssocID="{3B3D46D7-8C7C-408A-91FC-7A154E110D54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</dgm:pt>
    <dgm:pt modelId="{DB09F294-6A64-4670-9F10-6BAEE688B6A3}" type="pres">
      <dgm:prSet presAssocID="{9AB1BF1A-448F-4A14-A3FC-52E983C508C8}" presName="childComposite" presStyleCnt="0">
        <dgm:presLayoutVars>
          <dgm:chMax val="0"/>
          <dgm:chPref val="0"/>
        </dgm:presLayoutVars>
      </dgm:prSet>
      <dgm:spPr/>
    </dgm:pt>
    <dgm:pt modelId="{EB2D9F29-396C-4A34-8549-B2B617450B0A}" type="pres">
      <dgm:prSet presAssocID="{9AB1BF1A-448F-4A14-A3FC-52E983C508C8}" presName="Image" presStyleLbl="node1" presStyleIdx="3" presStyleCnt="4"/>
      <dgm:spPr>
        <a:blipFill>
          <a:blip xmlns:r="http://schemas.openxmlformats.org/officeDocument/2006/relationships" r:embed="rId4"/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Pile of American dollar banknotes"/>
        </a:ext>
      </dgm:extLst>
    </dgm:pt>
    <dgm:pt modelId="{929F06CF-D071-41F4-9E33-29F5191B1EE2}" type="pres">
      <dgm:prSet presAssocID="{9AB1BF1A-448F-4A14-A3FC-52E983C508C8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8BCEA21-4E5E-4FA7-89E9-86F1706EBD35}" type="presOf" srcId="{B175B9A0-E9F4-43B5-93E7-23DA3B9B2F9B}" destId="{5A9A0B96-9FC5-4A58-AEA7-4C0DCCCCD0B6}" srcOrd="0" destOrd="0" presId="urn:microsoft.com/office/officeart/2008/layout/PictureAccentList"/>
    <dgm:cxn modelId="{F21DCC37-CA9A-4496-B9BC-5949F1CA1CBF}" srcId="{B175B9A0-E9F4-43B5-93E7-23DA3B9B2F9B}" destId="{9AB1BF1A-448F-4A14-A3FC-52E983C508C8}" srcOrd="3" destOrd="0" parTransId="{F92FC8F3-32DC-4E0D-9C84-8D9F23134A85}" sibTransId="{CB6FEF29-4BE3-46FF-A2AB-E44DCA83C9F1}"/>
    <dgm:cxn modelId="{C5128A60-BC69-4B80-8A15-00EEC7AA3683}" type="presOf" srcId="{F38AFC35-E907-4518-9D1A-AA9977841130}" destId="{E2936304-9D38-4014-8460-85F37BC41D00}" srcOrd="0" destOrd="0" presId="urn:microsoft.com/office/officeart/2008/layout/PictureAccentList"/>
    <dgm:cxn modelId="{73BA457B-3350-45EA-B709-0794937B1128}" type="presOf" srcId="{B6C33EEA-85BF-413B-A47D-FB19B5B57D8A}" destId="{C24EDE84-6FDC-46F2-BDBF-260C3601EB42}" srcOrd="0" destOrd="0" presId="urn:microsoft.com/office/officeart/2008/layout/PictureAccentList"/>
    <dgm:cxn modelId="{3271018A-9C50-476A-BB40-B508A76C0684}" srcId="{B175B9A0-E9F4-43B5-93E7-23DA3B9B2F9B}" destId="{3B3D46D7-8C7C-408A-91FC-7A154E110D54}" srcOrd="2" destOrd="0" parTransId="{2B0B81C8-50EF-48EC-871D-8A9106FDB925}" sibTransId="{CDB20138-C4E1-4B7A-A33C-A907D3FF0145}"/>
    <dgm:cxn modelId="{7408C88C-88C7-4AEE-B0CF-282FC2953171}" type="presOf" srcId="{9AB1BF1A-448F-4A14-A3FC-52E983C508C8}" destId="{929F06CF-D071-41F4-9E33-29F5191B1EE2}" srcOrd="0" destOrd="0" presId="urn:microsoft.com/office/officeart/2008/layout/PictureAccentList"/>
    <dgm:cxn modelId="{F7D566B8-7C80-43D3-8851-AAACA13734F4}" srcId="{B175B9A0-E9F4-43B5-93E7-23DA3B9B2F9B}" destId="{B6C33EEA-85BF-413B-A47D-FB19B5B57D8A}" srcOrd="0" destOrd="0" parTransId="{D4082610-E0EA-490C-965F-2FFF1D5FF437}" sibTransId="{ADFE682F-4575-4DEA-B72C-435D9CD0F39D}"/>
    <dgm:cxn modelId="{D3C555B9-B88B-4399-90F1-C7470D48ECC8}" srcId="{44A9CE5F-1B53-431E-82B0-54B1EB821057}" destId="{B175B9A0-E9F4-43B5-93E7-23DA3B9B2F9B}" srcOrd="0" destOrd="0" parTransId="{4ED12608-A27B-4B73-8812-4C7DB7AF0F9F}" sibTransId="{40C1A57C-3699-46F9-9361-AAABF9CF1938}"/>
    <dgm:cxn modelId="{A4B460BF-D234-4E20-8C8B-516009DDB5F2}" srcId="{B175B9A0-E9F4-43B5-93E7-23DA3B9B2F9B}" destId="{F38AFC35-E907-4518-9D1A-AA9977841130}" srcOrd="1" destOrd="0" parTransId="{2A0874F0-79A9-412F-A0BE-05E4C810350D}" sibTransId="{5A87FB1A-BC4A-4109-AF97-F898F1172E03}"/>
    <dgm:cxn modelId="{A96190EF-DBAB-45FD-8898-755ED82A4DFF}" type="presOf" srcId="{3B3D46D7-8C7C-408A-91FC-7A154E110D54}" destId="{24755054-291B-4C1F-8DB9-1B678FF4B864}" srcOrd="0" destOrd="0" presId="urn:microsoft.com/office/officeart/2008/layout/PictureAccentList"/>
    <dgm:cxn modelId="{0FCD46F2-A029-4A2D-8DDC-2DDC18E4B128}" type="presOf" srcId="{44A9CE5F-1B53-431E-82B0-54B1EB821057}" destId="{7B57F6FD-9E0B-4E80-A5AC-26918B3568D2}" srcOrd="0" destOrd="0" presId="urn:microsoft.com/office/officeart/2008/layout/PictureAccentList"/>
    <dgm:cxn modelId="{53D164E6-0F7B-4B7D-B7B5-B1BFF861A428}" type="presParOf" srcId="{7B57F6FD-9E0B-4E80-A5AC-26918B3568D2}" destId="{FBE054F2-976E-4079-9244-4E79BE85B53E}" srcOrd="0" destOrd="0" presId="urn:microsoft.com/office/officeart/2008/layout/PictureAccentList"/>
    <dgm:cxn modelId="{5DE8DA82-122D-4EAF-A1C7-4D9676B29D2A}" type="presParOf" srcId="{FBE054F2-976E-4079-9244-4E79BE85B53E}" destId="{25057C16-B9A6-4C11-9ED2-FF17295B2120}" srcOrd="0" destOrd="0" presId="urn:microsoft.com/office/officeart/2008/layout/PictureAccentList"/>
    <dgm:cxn modelId="{B692D559-FDD4-4D3E-9FB7-C7E7283921F7}" type="presParOf" srcId="{25057C16-B9A6-4C11-9ED2-FF17295B2120}" destId="{5A9A0B96-9FC5-4A58-AEA7-4C0DCCCCD0B6}" srcOrd="0" destOrd="0" presId="urn:microsoft.com/office/officeart/2008/layout/PictureAccentList"/>
    <dgm:cxn modelId="{F8B64DAB-6975-48F3-BCE7-9C90C16392BC}" type="presParOf" srcId="{FBE054F2-976E-4079-9244-4E79BE85B53E}" destId="{28FA602C-8A28-4F7B-B16B-64F1E27282E6}" srcOrd="1" destOrd="0" presId="urn:microsoft.com/office/officeart/2008/layout/PictureAccentList"/>
    <dgm:cxn modelId="{C3BA5A70-3F25-4996-B06E-AC280033E8E4}" type="presParOf" srcId="{28FA602C-8A28-4F7B-B16B-64F1E27282E6}" destId="{36BF8987-825B-4F96-A439-CBA7F657DADF}" srcOrd="0" destOrd="0" presId="urn:microsoft.com/office/officeart/2008/layout/PictureAccentList"/>
    <dgm:cxn modelId="{2624DB60-21BA-4C68-B404-7EFC5B9FD8E9}" type="presParOf" srcId="{36BF8987-825B-4F96-A439-CBA7F657DADF}" destId="{43152095-0469-44B0-90E0-C63B99119F56}" srcOrd="0" destOrd="0" presId="urn:microsoft.com/office/officeart/2008/layout/PictureAccentList"/>
    <dgm:cxn modelId="{16BFDFD4-3CB0-4011-930B-75DD8B6DDADE}" type="presParOf" srcId="{36BF8987-825B-4F96-A439-CBA7F657DADF}" destId="{C24EDE84-6FDC-46F2-BDBF-260C3601EB42}" srcOrd="1" destOrd="0" presId="urn:microsoft.com/office/officeart/2008/layout/PictureAccentList"/>
    <dgm:cxn modelId="{636DF2A5-8D18-4CD2-96E0-A63CDEC0CD55}" type="presParOf" srcId="{28FA602C-8A28-4F7B-B16B-64F1E27282E6}" destId="{1D0377BE-0822-46DF-9CD8-46596C4545D2}" srcOrd="1" destOrd="0" presId="urn:microsoft.com/office/officeart/2008/layout/PictureAccentList"/>
    <dgm:cxn modelId="{713A6C4D-35D8-4402-87FB-78929B0853E7}" type="presParOf" srcId="{1D0377BE-0822-46DF-9CD8-46596C4545D2}" destId="{89B1F9D6-CE98-4594-9DB4-0E8C8513979E}" srcOrd="0" destOrd="0" presId="urn:microsoft.com/office/officeart/2008/layout/PictureAccentList"/>
    <dgm:cxn modelId="{A7DA01E6-C33A-4B5F-8E47-E2455F73E4D6}" type="presParOf" srcId="{1D0377BE-0822-46DF-9CD8-46596C4545D2}" destId="{E2936304-9D38-4014-8460-85F37BC41D00}" srcOrd="1" destOrd="0" presId="urn:microsoft.com/office/officeart/2008/layout/PictureAccentList"/>
    <dgm:cxn modelId="{9A79418D-0687-435F-B93A-2EDB5CBBA5B2}" type="presParOf" srcId="{28FA602C-8A28-4F7B-B16B-64F1E27282E6}" destId="{943947F2-D5C2-4DEB-B3AB-C865D8CEA621}" srcOrd="2" destOrd="0" presId="urn:microsoft.com/office/officeart/2008/layout/PictureAccentList"/>
    <dgm:cxn modelId="{C88FDAAB-345C-4A55-9CA7-5221B07BB5D1}" type="presParOf" srcId="{943947F2-D5C2-4DEB-B3AB-C865D8CEA621}" destId="{2A291C0C-597F-45A1-A7BA-BE61EE69F486}" srcOrd="0" destOrd="0" presId="urn:microsoft.com/office/officeart/2008/layout/PictureAccentList"/>
    <dgm:cxn modelId="{CB160EA6-E54A-4D15-B517-0897A122C297}" type="presParOf" srcId="{943947F2-D5C2-4DEB-B3AB-C865D8CEA621}" destId="{24755054-291B-4C1F-8DB9-1B678FF4B864}" srcOrd="1" destOrd="0" presId="urn:microsoft.com/office/officeart/2008/layout/PictureAccentList"/>
    <dgm:cxn modelId="{64B84538-D4AA-4E59-AA22-D43FDB37CF88}" type="presParOf" srcId="{28FA602C-8A28-4F7B-B16B-64F1E27282E6}" destId="{DB09F294-6A64-4670-9F10-6BAEE688B6A3}" srcOrd="3" destOrd="0" presId="urn:microsoft.com/office/officeart/2008/layout/PictureAccentList"/>
    <dgm:cxn modelId="{B95618AA-E248-4ADC-BAEF-662AB9532E77}" type="presParOf" srcId="{DB09F294-6A64-4670-9F10-6BAEE688B6A3}" destId="{EB2D9F29-396C-4A34-8549-B2B617450B0A}" srcOrd="0" destOrd="0" presId="urn:microsoft.com/office/officeart/2008/layout/PictureAccentList"/>
    <dgm:cxn modelId="{0CB83F83-238C-48B3-8645-5BBB7E688508}" type="presParOf" srcId="{DB09F294-6A64-4670-9F10-6BAEE688B6A3}" destId="{929F06CF-D071-41F4-9E33-29F5191B1EE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4E3797-7F7E-4EBD-9A47-676B51D7D8DE}" type="doc">
      <dgm:prSet loTypeId="urn:diagrams.loki3.com/Bracke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13D618-DE2E-416C-8952-E4A2C7A72F0B}">
      <dgm:prSet phldrT="[Text]"/>
      <dgm:spPr/>
      <dgm:t>
        <a:bodyPr/>
        <a:lstStyle/>
        <a:p>
          <a:r>
            <a:rPr lang="en-US" b="1" dirty="0"/>
            <a:t>KRS 177.035</a:t>
          </a:r>
        </a:p>
      </dgm:t>
    </dgm:pt>
    <dgm:pt modelId="{657AC72F-0486-4560-8070-B213BD3604FB}" type="parTrans" cxnId="{8176A392-54AF-424F-B6A2-AF21906A45E4}">
      <dgm:prSet/>
      <dgm:spPr/>
      <dgm:t>
        <a:bodyPr/>
        <a:lstStyle/>
        <a:p>
          <a:endParaRPr lang="en-US"/>
        </a:p>
      </dgm:t>
    </dgm:pt>
    <dgm:pt modelId="{E2FD24E2-EF25-4EA8-96FB-0B1D35F2F84B}" type="sibTrans" cxnId="{8176A392-54AF-424F-B6A2-AF21906A45E4}">
      <dgm:prSet/>
      <dgm:spPr/>
      <dgm:t>
        <a:bodyPr/>
        <a:lstStyle/>
        <a:p>
          <a:endParaRPr lang="en-US"/>
        </a:p>
      </dgm:t>
    </dgm:pt>
    <dgm:pt modelId="{5E6A529E-5E26-49F5-983C-E28584E42CCF}">
      <dgm:prSet phldrT="[Text]"/>
      <dgm:spPr/>
      <dgm:t>
        <a:bodyPr/>
        <a:lstStyle/>
        <a:p>
          <a:r>
            <a:rPr lang="en-US" b="1" dirty="0"/>
            <a:t>KRS 179.265</a:t>
          </a:r>
        </a:p>
      </dgm:t>
    </dgm:pt>
    <dgm:pt modelId="{C3172C23-8ABD-4956-9DA4-21328DDF5F6F}" type="parTrans" cxnId="{5D026D3F-C2ED-4CC8-8735-0446982315A9}">
      <dgm:prSet/>
      <dgm:spPr/>
      <dgm:t>
        <a:bodyPr/>
        <a:lstStyle/>
        <a:p>
          <a:endParaRPr lang="en-US"/>
        </a:p>
      </dgm:t>
    </dgm:pt>
    <dgm:pt modelId="{C45BD9AE-699F-4FDD-9E15-43877983C942}" type="sibTrans" cxnId="{5D026D3F-C2ED-4CC8-8735-0446982315A9}">
      <dgm:prSet/>
      <dgm:spPr/>
      <dgm:t>
        <a:bodyPr/>
        <a:lstStyle/>
        <a:p>
          <a:endParaRPr lang="en-US"/>
        </a:p>
      </dgm:t>
    </dgm:pt>
    <dgm:pt modelId="{53E72E5F-DE43-45D8-9700-3F88F79518BB}">
      <dgm:prSet phldrT="[Text]"/>
      <dgm:spPr/>
      <dgm:t>
        <a:bodyPr/>
        <a:lstStyle/>
        <a:p>
          <a:r>
            <a:rPr lang="en-US" dirty="0"/>
            <a:t>Municipalities, water, sewer, school districts </a:t>
          </a:r>
          <a:r>
            <a:rPr lang="en-US" u="sng" dirty="0"/>
            <a:t>shall</a:t>
          </a:r>
          <a:r>
            <a:rPr lang="en-US" dirty="0"/>
            <a:t> be reimbursed</a:t>
          </a:r>
        </a:p>
      </dgm:t>
    </dgm:pt>
    <dgm:pt modelId="{4CC20023-FA68-4BE0-998E-20296F04BB09}" type="parTrans" cxnId="{B256F53A-29A6-449A-9956-6912624A63B0}">
      <dgm:prSet/>
      <dgm:spPr/>
      <dgm:t>
        <a:bodyPr/>
        <a:lstStyle/>
        <a:p>
          <a:endParaRPr lang="en-US"/>
        </a:p>
      </dgm:t>
    </dgm:pt>
    <dgm:pt modelId="{C513298D-924D-4446-9724-3C9053652E63}" type="sibTrans" cxnId="{B256F53A-29A6-449A-9956-6912624A63B0}">
      <dgm:prSet/>
      <dgm:spPr/>
      <dgm:t>
        <a:bodyPr/>
        <a:lstStyle/>
        <a:p>
          <a:endParaRPr lang="en-US"/>
        </a:p>
      </dgm:t>
    </dgm:pt>
    <dgm:pt modelId="{7AEF6838-A6D5-4EA6-B5C2-DFFFB85DB03A}">
      <dgm:prSet phldrT="[Text]"/>
      <dgm:spPr/>
      <dgm:t>
        <a:bodyPr/>
        <a:lstStyle/>
        <a:p>
          <a:r>
            <a:rPr lang="en-US" dirty="0"/>
            <a:t>Utilities on other than public row </a:t>
          </a:r>
          <a:r>
            <a:rPr lang="en-US" u="sng" dirty="0"/>
            <a:t>shall</a:t>
          </a:r>
          <a:r>
            <a:rPr lang="en-US" dirty="0"/>
            <a:t> be reimbursed</a:t>
          </a:r>
        </a:p>
      </dgm:t>
    </dgm:pt>
    <dgm:pt modelId="{64AF419D-573B-4EA1-872D-7699D76BF582}" type="parTrans" cxnId="{3A796D0B-77E2-46F4-89F6-72C308F80247}">
      <dgm:prSet/>
      <dgm:spPr/>
      <dgm:t>
        <a:bodyPr/>
        <a:lstStyle/>
        <a:p>
          <a:endParaRPr lang="en-US"/>
        </a:p>
      </dgm:t>
    </dgm:pt>
    <dgm:pt modelId="{3E64F975-93D7-4852-93CF-D31A587CC8C4}" type="sibTrans" cxnId="{3A796D0B-77E2-46F4-89F6-72C308F80247}">
      <dgm:prSet/>
      <dgm:spPr/>
      <dgm:t>
        <a:bodyPr/>
        <a:lstStyle/>
        <a:p>
          <a:endParaRPr lang="en-US"/>
        </a:p>
      </dgm:t>
    </dgm:pt>
    <dgm:pt modelId="{B5CA43A8-5B45-4B0E-A741-D36FBA65B66C}">
      <dgm:prSet phldrT="[Text]"/>
      <dgm:spPr/>
      <dgm:t>
        <a:bodyPr/>
        <a:lstStyle/>
        <a:p>
          <a:r>
            <a:rPr lang="en-US" dirty="0"/>
            <a:t>Other utilities </a:t>
          </a:r>
          <a:r>
            <a:rPr lang="en-US" u="sng" dirty="0"/>
            <a:t>may</a:t>
          </a:r>
          <a:r>
            <a:rPr lang="en-US" dirty="0"/>
            <a:t> be reimbursed*</a:t>
          </a:r>
        </a:p>
      </dgm:t>
    </dgm:pt>
    <dgm:pt modelId="{4461C6CB-60B9-4BEC-8950-2E591A17B767}" type="parTrans" cxnId="{06842063-7EF5-45F2-B852-A064743EFA3D}">
      <dgm:prSet/>
      <dgm:spPr/>
      <dgm:t>
        <a:bodyPr/>
        <a:lstStyle/>
        <a:p>
          <a:endParaRPr lang="en-US"/>
        </a:p>
      </dgm:t>
    </dgm:pt>
    <dgm:pt modelId="{775CFC99-7B8F-4216-A8F5-162C097A0376}" type="sibTrans" cxnId="{06842063-7EF5-45F2-B852-A064743EFA3D}">
      <dgm:prSet/>
      <dgm:spPr/>
      <dgm:t>
        <a:bodyPr/>
        <a:lstStyle/>
        <a:p>
          <a:endParaRPr lang="en-US"/>
        </a:p>
      </dgm:t>
    </dgm:pt>
    <dgm:pt modelId="{2B05989B-3242-441F-9620-245A7B9B45C8}" type="pres">
      <dgm:prSet presAssocID="{FC4E3797-7F7E-4EBD-9A47-676B51D7D8DE}" presName="Name0" presStyleCnt="0">
        <dgm:presLayoutVars>
          <dgm:dir/>
          <dgm:animLvl val="lvl"/>
          <dgm:resizeHandles val="exact"/>
        </dgm:presLayoutVars>
      </dgm:prSet>
      <dgm:spPr/>
    </dgm:pt>
    <dgm:pt modelId="{9C1ECFCE-F657-4F68-BFFE-59EAE81EA5AC}" type="pres">
      <dgm:prSet presAssocID="{9913D618-DE2E-416C-8952-E4A2C7A72F0B}" presName="linNode" presStyleCnt="0"/>
      <dgm:spPr/>
    </dgm:pt>
    <dgm:pt modelId="{F6292B8E-6DD1-4C56-8A9C-57759F9A9905}" type="pres">
      <dgm:prSet presAssocID="{9913D618-DE2E-416C-8952-E4A2C7A72F0B}" presName="parTx" presStyleLbl="revTx" presStyleIdx="0" presStyleCnt="2">
        <dgm:presLayoutVars>
          <dgm:chMax val="1"/>
          <dgm:bulletEnabled val="1"/>
        </dgm:presLayoutVars>
      </dgm:prSet>
      <dgm:spPr/>
    </dgm:pt>
    <dgm:pt modelId="{FDFD7DD6-1BD3-45BB-9AAD-D4C9CEE5F4BE}" type="pres">
      <dgm:prSet presAssocID="{9913D618-DE2E-416C-8952-E4A2C7A72F0B}" presName="bracket" presStyleLbl="parChTrans1D1" presStyleIdx="0" presStyleCnt="2"/>
      <dgm:spPr/>
    </dgm:pt>
    <dgm:pt modelId="{32840DF6-56CC-422C-9D30-A585CA985B7A}" type="pres">
      <dgm:prSet presAssocID="{9913D618-DE2E-416C-8952-E4A2C7A72F0B}" presName="spH" presStyleCnt="0"/>
      <dgm:spPr/>
    </dgm:pt>
    <dgm:pt modelId="{E5439BD3-A868-4A9E-BBDA-A3AFEF6884B3}" type="pres">
      <dgm:prSet presAssocID="{9913D618-DE2E-416C-8952-E4A2C7A72F0B}" presName="desTx" presStyleLbl="node1" presStyleIdx="0" presStyleCnt="2">
        <dgm:presLayoutVars>
          <dgm:bulletEnabled val="1"/>
        </dgm:presLayoutVars>
      </dgm:prSet>
      <dgm:spPr/>
    </dgm:pt>
    <dgm:pt modelId="{C3884864-A530-4187-906D-3E8792B49CE0}" type="pres">
      <dgm:prSet presAssocID="{E2FD24E2-EF25-4EA8-96FB-0B1D35F2F84B}" presName="spV" presStyleCnt="0"/>
      <dgm:spPr/>
    </dgm:pt>
    <dgm:pt modelId="{D6E59C91-89BD-4B41-8B1B-917E23001837}" type="pres">
      <dgm:prSet presAssocID="{5E6A529E-5E26-49F5-983C-E28584E42CCF}" presName="linNode" presStyleCnt="0"/>
      <dgm:spPr/>
    </dgm:pt>
    <dgm:pt modelId="{65EB67C5-9062-45ED-B770-9618437E206F}" type="pres">
      <dgm:prSet presAssocID="{5E6A529E-5E26-49F5-983C-E28584E42CCF}" presName="parTx" presStyleLbl="revTx" presStyleIdx="1" presStyleCnt="2">
        <dgm:presLayoutVars>
          <dgm:chMax val="1"/>
          <dgm:bulletEnabled val="1"/>
        </dgm:presLayoutVars>
      </dgm:prSet>
      <dgm:spPr/>
    </dgm:pt>
    <dgm:pt modelId="{7BC49472-660E-4D02-A800-2993BF52166C}" type="pres">
      <dgm:prSet presAssocID="{5E6A529E-5E26-49F5-983C-E28584E42CCF}" presName="bracket" presStyleLbl="parChTrans1D1" presStyleIdx="1" presStyleCnt="2"/>
      <dgm:spPr/>
    </dgm:pt>
    <dgm:pt modelId="{79D54CAA-7D92-4B94-A2CB-86CFEE5F2D14}" type="pres">
      <dgm:prSet presAssocID="{5E6A529E-5E26-49F5-983C-E28584E42CCF}" presName="spH" presStyleCnt="0"/>
      <dgm:spPr/>
    </dgm:pt>
    <dgm:pt modelId="{FD5A0E6B-46BC-4268-9BCC-1D4573F93AA1}" type="pres">
      <dgm:prSet presAssocID="{5E6A529E-5E26-49F5-983C-E28584E42CCF}" presName="desTx" presStyleLbl="node1" presStyleIdx="1" presStyleCnt="2">
        <dgm:presLayoutVars>
          <dgm:bulletEnabled val="1"/>
        </dgm:presLayoutVars>
      </dgm:prSet>
      <dgm:spPr/>
    </dgm:pt>
  </dgm:ptLst>
  <dgm:cxnLst>
    <dgm:cxn modelId="{3A796D0B-77E2-46F4-89F6-72C308F80247}" srcId="{5E6A529E-5E26-49F5-983C-E28584E42CCF}" destId="{7AEF6838-A6D5-4EA6-B5C2-DFFFB85DB03A}" srcOrd="0" destOrd="0" parTransId="{64AF419D-573B-4EA1-872D-7699D76BF582}" sibTransId="{3E64F975-93D7-4852-93CF-D31A587CC8C4}"/>
    <dgm:cxn modelId="{B256F53A-29A6-449A-9956-6912624A63B0}" srcId="{9913D618-DE2E-416C-8952-E4A2C7A72F0B}" destId="{53E72E5F-DE43-45D8-9700-3F88F79518BB}" srcOrd="0" destOrd="0" parTransId="{4CC20023-FA68-4BE0-998E-20296F04BB09}" sibTransId="{C513298D-924D-4446-9724-3C9053652E63}"/>
    <dgm:cxn modelId="{5D026D3F-C2ED-4CC8-8735-0446982315A9}" srcId="{FC4E3797-7F7E-4EBD-9A47-676B51D7D8DE}" destId="{5E6A529E-5E26-49F5-983C-E28584E42CCF}" srcOrd="1" destOrd="0" parTransId="{C3172C23-8ABD-4956-9DA4-21328DDF5F6F}" sibTransId="{C45BD9AE-699F-4FDD-9E15-43877983C942}"/>
    <dgm:cxn modelId="{06842063-7EF5-45F2-B852-A064743EFA3D}" srcId="{9913D618-DE2E-416C-8952-E4A2C7A72F0B}" destId="{B5CA43A8-5B45-4B0E-A741-D36FBA65B66C}" srcOrd="1" destOrd="0" parTransId="{4461C6CB-60B9-4BEC-8950-2E591A17B767}" sibTransId="{775CFC99-7B8F-4216-A8F5-162C097A0376}"/>
    <dgm:cxn modelId="{C04B146C-E240-4F95-BBE5-F38D9F270087}" type="presOf" srcId="{5E6A529E-5E26-49F5-983C-E28584E42CCF}" destId="{65EB67C5-9062-45ED-B770-9618437E206F}" srcOrd="0" destOrd="0" presId="urn:diagrams.loki3.com/BracketList"/>
    <dgm:cxn modelId="{85C36E77-8AC1-4818-8562-6AA5FA129453}" type="presOf" srcId="{FC4E3797-7F7E-4EBD-9A47-676B51D7D8DE}" destId="{2B05989B-3242-441F-9620-245A7B9B45C8}" srcOrd="0" destOrd="0" presId="urn:diagrams.loki3.com/BracketList"/>
    <dgm:cxn modelId="{8176A392-54AF-424F-B6A2-AF21906A45E4}" srcId="{FC4E3797-7F7E-4EBD-9A47-676B51D7D8DE}" destId="{9913D618-DE2E-416C-8952-E4A2C7A72F0B}" srcOrd="0" destOrd="0" parTransId="{657AC72F-0486-4560-8070-B213BD3604FB}" sibTransId="{E2FD24E2-EF25-4EA8-96FB-0B1D35F2F84B}"/>
    <dgm:cxn modelId="{6DCCB79D-6FEB-4A00-9295-A24062C0CAE3}" type="presOf" srcId="{7AEF6838-A6D5-4EA6-B5C2-DFFFB85DB03A}" destId="{FD5A0E6B-46BC-4268-9BCC-1D4573F93AA1}" srcOrd="0" destOrd="0" presId="urn:diagrams.loki3.com/BracketList"/>
    <dgm:cxn modelId="{F8A34EB6-AE69-43E1-9A1D-F67C9AE5940C}" type="presOf" srcId="{9913D618-DE2E-416C-8952-E4A2C7A72F0B}" destId="{F6292B8E-6DD1-4C56-8A9C-57759F9A9905}" srcOrd="0" destOrd="0" presId="urn:diagrams.loki3.com/BracketList"/>
    <dgm:cxn modelId="{1D124BCC-24AB-43B5-8CA9-C021A5210370}" type="presOf" srcId="{B5CA43A8-5B45-4B0E-A741-D36FBA65B66C}" destId="{E5439BD3-A868-4A9E-BBDA-A3AFEF6884B3}" srcOrd="0" destOrd="1" presId="urn:diagrams.loki3.com/BracketList"/>
    <dgm:cxn modelId="{3B016DDA-72C2-4F21-96EB-09ED37ACA846}" type="presOf" srcId="{53E72E5F-DE43-45D8-9700-3F88F79518BB}" destId="{E5439BD3-A868-4A9E-BBDA-A3AFEF6884B3}" srcOrd="0" destOrd="0" presId="urn:diagrams.loki3.com/BracketList"/>
    <dgm:cxn modelId="{4D16236B-24CE-40F8-8C7F-3F18283E7E17}" type="presParOf" srcId="{2B05989B-3242-441F-9620-245A7B9B45C8}" destId="{9C1ECFCE-F657-4F68-BFFE-59EAE81EA5AC}" srcOrd="0" destOrd="0" presId="urn:diagrams.loki3.com/BracketList"/>
    <dgm:cxn modelId="{1BA74E09-836A-4D7F-BEA9-BDA27D8531B9}" type="presParOf" srcId="{9C1ECFCE-F657-4F68-BFFE-59EAE81EA5AC}" destId="{F6292B8E-6DD1-4C56-8A9C-57759F9A9905}" srcOrd="0" destOrd="0" presId="urn:diagrams.loki3.com/BracketList"/>
    <dgm:cxn modelId="{7DA26C13-C016-478A-9447-6CF4806ABEAC}" type="presParOf" srcId="{9C1ECFCE-F657-4F68-BFFE-59EAE81EA5AC}" destId="{FDFD7DD6-1BD3-45BB-9AAD-D4C9CEE5F4BE}" srcOrd="1" destOrd="0" presId="urn:diagrams.loki3.com/BracketList"/>
    <dgm:cxn modelId="{95567A40-030B-49B0-A5AB-21E80FE8790F}" type="presParOf" srcId="{9C1ECFCE-F657-4F68-BFFE-59EAE81EA5AC}" destId="{32840DF6-56CC-422C-9D30-A585CA985B7A}" srcOrd="2" destOrd="0" presId="urn:diagrams.loki3.com/BracketList"/>
    <dgm:cxn modelId="{8B1BA9DC-9277-42C5-90FC-A8D76F5DACEE}" type="presParOf" srcId="{9C1ECFCE-F657-4F68-BFFE-59EAE81EA5AC}" destId="{E5439BD3-A868-4A9E-BBDA-A3AFEF6884B3}" srcOrd="3" destOrd="0" presId="urn:diagrams.loki3.com/BracketList"/>
    <dgm:cxn modelId="{E1A263FC-188B-4C75-A70B-25B011C7545C}" type="presParOf" srcId="{2B05989B-3242-441F-9620-245A7B9B45C8}" destId="{C3884864-A530-4187-906D-3E8792B49CE0}" srcOrd="1" destOrd="0" presId="urn:diagrams.loki3.com/BracketList"/>
    <dgm:cxn modelId="{0B0D0273-9FF1-4C20-A5C8-736A4091E818}" type="presParOf" srcId="{2B05989B-3242-441F-9620-245A7B9B45C8}" destId="{D6E59C91-89BD-4B41-8B1B-917E23001837}" srcOrd="2" destOrd="0" presId="urn:diagrams.loki3.com/BracketList"/>
    <dgm:cxn modelId="{1DDD6201-9E5A-4803-9DDF-45BDADBFABE3}" type="presParOf" srcId="{D6E59C91-89BD-4B41-8B1B-917E23001837}" destId="{65EB67C5-9062-45ED-B770-9618437E206F}" srcOrd="0" destOrd="0" presId="urn:diagrams.loki3.com/BracketList"/>
    <dgm:cxn modelId="{C81B1769-5425-4182-BC95-2CCA87B8158F}" type="presParOf" srcId="{D6E59C91-89BD-4B41-8B1B-917E23001837}" destId="{7BC49472-660E-4D02-A800-2993BF52166C}" srcOrd="1" destOrd="0" presId="urn:diagrams.loki3.com/BracketList"/>
    <dgm:cxn modelId="{7F34D73C-B24A-4095-B38A-577FC689AC69}" type="presParOf" srcId="{D6E59C91-89BD-4B41-8B1B-917E23001837}" destId="{79D54CAA-7D92-4B94-A2CB-86CFEE5F2D14}" srcOrd="2" destOrd="0" presId="urn:diagrams.loki3.com/BracketList"/>
    <dgm:cxn modelId="{416893DC-FB00-4FDE-A444-66EFB5ABFBD1}" type="presParOf" srcId="{D6E59C91-89BD-4B41-8B1B-917E23001837}" destId="{FD5A0E6B-46BC-4268-9BCC-1D4573F93AA1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Reimbursement Eligibility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A77B9F-B79A-4D81-A0AA-5CE81AA84CCC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98767D-A293-4773-9724-96238B9B21A5}">
      <dgm:prSet phldrT="[Text]" phldr="0"/>
      <dgm:spPr/>
      <dgm:t>
        <a:bodyPr/>
        <a:lstStyle/>
        <a:p>
          <a:r>
            <a:rPr lang="en-US" dirty="0"/>
            <a:t>Reimbursement Agreements</a:t>
          </a:r>
        </a:p>
      </dgm:t>
    </dgm:pt>
    <dgm:pt modelId="{56A52BC3-8139-4DA4-930C-2ED456746635}" type="parTrans" cxnId="{5ABBC8BC-4BD4-4A04-BC68-505C3A45158B}">
      <dgm:prSet/>
      <dgm:spPr/>
      <dgm:t>
        <a:bodyPr/>
        <a:lstStyle/>
        <a:p>
          <a:endParaRPr lang="en-US"/>
        </a:p>
      </dgm:t>
    </dgm:pt>
    <dgm:pt modelId="{08614E60-B357-406D-98B5-19582CD63A76}" type="sibTrans" cxnId="{5ABBC8BC-4BD4-4A04-BC68-505C3A45158B}">
      <dgm:prSet/>
      <dgm:spPr/>
      <dgm:t>
        <a:bodyPr/>
        <a:lstStyle/>
        <a:p>
          <a:endParaRPr lang="en-US"/>
        </a:p>
      </dgm:t>
    </dgm:pt>
    <dgm:pt modelId="{CECC73A4-1BED-436A-8A49-0765768092B5}">
      <dgm:prSet phldrT="[Text]" phldr="0"/>
      <dgm:spPr/>
      <dgm:t>
        <a:bodyPr/>
        <a:lstStyle/>
        <a:p>
          <a:r>
            <a:rPr lang="en-US" dirty="0"/>
            <a:t>Subject to BA/BABA</a:t>
          </a:r>
        </a:p>
      </dgm:t>
    </dgm:pt>
    <dgm:pt modelId="{0B6DBB07-0586-4451-8BF3-A514E6E02081}" type="parTrans" cxnId="{7B498979-9A92-4E02-BEB4-D87841848285}">
      <dgm:prSet/>
      <dgm:spPr/>
      <dgm:t>
        <a:bodyPr/>
        <a:lstStyle/>
        <a:p>
          <a:endParaRPr lang="en-US"/>
        </a:p>
      </dgm:t>
    </dgm:pt>
    <dgm:pt modelId="{A0951C88-5D98-4FA7-8E79-E9460B258785}" type="sibTrans" cxnId="{7B498979-9A92-4E02-BEB4-D87841848285}">
      <dgm:prSet/>
      <dgm:spPr/>
      <dgm:t>
        <a:bodyPr/>
        <a:lstStyle/>
        <a:p>
          <a:endParaRPr lang="en-US"/>
        </a:p>
      </dgm:t>
    </dgm:pt>
    <dgm:pt modelId="{F031EE5D-F2A8-46F0-9483-57A9F2706DF9}">
      <dgm:prSet phldrT="[Text]" phldr="0"/>
      <dgm:spPr/>
      <dgm:t>
        <a:bodyPr/>
        <a:lstStyle/>
        <a:p>
          <a:r>
            <a:rPr lang="en-US" dirty="0"/>
            <a:t>No Charge Agreements</a:t>
          </a:r>
        </a:p>
      </dgm:t>
    </dgm:pt>
    <dgm:pt modelId="{8702D636-66CE-4128-89D8-89753AEB9442}" type="parTrans" cxnId="{FAB627ED-1EC3-43FD-B6C7-D7E34F0689BD}">
      <dgm:prSet/>
      <dgm:spPr/>
      <dgm:t>
        <a:bodyPr/>
        <a:lstStyle/>
        <a:p>
          <a:endParaRPr lang="en-US"/>
        </a:p>
      </dgm:t>
    </dgm:pt>
    <dgm:pt modelId="{18889B4E-9D24-4BB9-AA4A-243579544FEE}" type="sibTrans" cxnId="{FAB627ED-1EC3-43FD-B6C7-D7E34F0689BD}">
      <dgm:prSet/>
      <dgm:spPr/>
      <dgm:t>
        <a:bodyPr/>
        <a:lstStyle/>
        <a:p>
          <a:endParaRPr lang="en-US"/>
        </a:p>
      </dgm:t>
    </dgm:pt>
    <dgm:pt modelId="{947C2726-2599-4F1E-9DD2-AE5D9949ABA7}">
      <dgm:prSet phldrT="[Text]" phldr="0"/>
      <dgm:spPr/>
      <dgm:t>
        <a:bodyPr/>
        <a:lstStyle/>
        <a:p>
          <a:r>
            <a:rPr lang="en-US" dirty="0"/>
            <a:t>Not subject to BA/BABA </a:t>
          </a:r>
          <a:r>
            <a:rPr lang="en-US" u="sng" dirty="0"/>
            <a:t>if ineligible</a:t>
          </a:r>
        </a:p>
      </dgm:t>
    </dgm:pt>
    <dgm:pt modelId="{1FF9198A-196B-4443-8262-0EB4E0B6AD78}" type="parTrans" cxnId="{3E2EB0EC-1F1D-4D18-A9A5-74C40ED37973}">
      <dgm:prSet/>
      <dgm:spPr/>
      <dgm:t>
        <a:bodyPr/>
        <a:lstStyle/>
        <a:p>
          <a:endParaRPr lang="en-US"/>
        </a:p>
      </dgm:t>
    </dgm:pt>
    <dgm:pt modelId="{6A934B62-C385-479D-B979-560EBCE02052}" type="sibTrans" cxnId="{3E2EB0EC-1F1D-4D18-A9A5-74C40ED37973}">
      <dgm:prSet/>
      <dgm:spPr/>
      <dgm:t>
        <a:bodyPr/>
        <a:lstStyle/>
        <a:p>
          <a:endParaRPr lang="en-US"/>
        </a:p>
      </dgm:t>
    </dgm:pt>
    <dgm:pt modelId="{9B18015A-DF02-40D3-9E8B-0E6015818B75}" type="pres">
      <dgm:prSet presAssocID="{6EA77B9F-B79A-4D81-A0AA-5CE81AA84CCC}" presName="linearFlow" presStyleCnt="0">
        <dgm:presLayoutVars>
          <dgm:dir/>
          <dgm:resizeHandles val="exact"/>
        </dgm:presLayoutVars>
      </dgm:prSet>
      <dgm:spPr/>
    </dgm:pt>
    <dgm:pt modelId="{C32ABBA9-88EA-4068-BACF-FB990CBF8EB8}" type="pres">
      <dgm:prSet presAssocID="{B698767D-A293-4773-9724-96238B9B21A5}" presName="composite" presStyleCnt="0"/>
      <dgm:spPr/>
    </dgm:pt>
    <dgm:pt modelId="{190F6997-ECFF-4426-A23F-640CE2EF9C75}" type="pres">
      <dgm:prSet presAssocID="{B698767D-A293-4773-9724-96238B9B21A5}" presName="imgShp" presStyleLbl="fgImgPlace1" presStyleIdx="0" presStyleCnt="2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and with a gavel"/>
        </a:ext>
      </dgm:extLst>
    </dgm:pt>
    <dgm:pt modelId="{6F698603-34BC-4438-9D05-620532FBA4B6}" type="pres">
      <dgm:prSet presAssocID="{B698767D-A293-4773-9724-96238B9B21A5}" presName="txShp" presStyleLbl="node1" presStyleIdx="0" presStyleCnt="2">
        <dgm:presLayoutVars>
          <dgm:bulletEnabled val="1"/>
        </dgm:presLayoutVars>
      </dgm:prSet>
      <dgm:spPr/>
    </dgm:pt>
    <dgm:pt modelId="{B2977E00-0504-4729-849F-DB0CE49359E5}" type="pres">
      <dgm:prSet presAssocID="{08614E60-B357-406D-98B5-19582CD63A76}" presName="spacing" presStyleCnt="0"/>
      <dgm:spPr/>
    </dgm:pt>
    <dgm:pt modelId="{BF0E9D54-349D-4968-BA19-C9B536676D75}" type="pres">
      <dgm:prSet presAssocID="{F031EE5D-F2A8-46F0-9483-57A9F2706DF9}" presName="composite" presStyleCnt="0"/>
      <dgm:spPr/>
    </dgm:pt>
    <dgm:pt modelId="{CF227F35-4841-471E-9174-17F5FF5B9400}" type="pres">
      <dgm:prSet presAssocID="{F031EE5D-F2A8-46F0-9483-57A9F2706DF9}" presName="imgShp" presStyleLbl="fgImgPlace1" presStyleIdx="1" presStyleCnt="2"/>
      <dgm:spPr>
        <a:blipFill>
          <a:blip xmlns:r="http://schemas.openxmlformats.org/officeDocument/2006/relationships" r:embed="rId2"/>
          <a:srcRect/>
          <a:stretch>
            <a:fillRect l="-28000" r="-28000"/>
          </a:stretch>
        </a:blipFill>
      </dgm:spPr>
      <dgm:extLst>
        <a:ext uri="{E40237B7-FDA0-4F09-8148-C483321AD2D9}">
          <dgm14:cNvPr xmlns:dgm14="http://schemas.microsoft.com/office/drawing/2010/diagram" id="0" name="" descr="Business people giving thumbs up"/>
        </a:ext>
      </dgm:extLst>
    </dgm:pt>
    <dgm:pt modelId="{5AFB7F3F-9089-48E4-9823-5BF1265469F2}" type="pres">
      <dgm:prSet presAssocID="{F031EE5D-F2A8-46F0-9483-57A9F2706DF9}" presName="txShp" presStyleLbl="node1" presStyleIdx="1" presStyleCnt="2">
        <dgm:presLayoutVars>
          <dgm:bulletEnabled val="1"/>
        </dgm:presLayoutVars>
      </dgm:prSet>
      <dgm:spPr/>
    </dgm:pt>
  </dgm:ptLst>
  <dgm:cxnLst>
    <dgm:cxn modelId="{AED5B50E-07CD-44F5-8B68-C334092CAB22}" type="presOf" srcId="{947C2726-2599-4F1E-9DD2-AE5D9949ABA7}" destId="{5AFB7F3F-9089-48E4-9823-5BF1265469F2}" srcOrd="0" destOrd="1" presId="urn:microsoft.com/office/officeart/2005/8/layout/vList3"/>
    <dgm:cxn modelId="{4333B06D-2DAC-4793-88BF-2D34CC451DE6}" type="presOf" srcId="{F031EE5D-F2A8-46F0-9483-57A9F2706DF9}" destId="{5AFB7F3F-9089-48E4-9823-5BF1265469F2}" srcOrd="0" destOrd="0" presId="urn:microsoft.com/office/officeart/2005/8/layout/vList3"/>
    <dgm:cxn modelId="{7B498979-9A92-4E02-BEB4-D87841848285}" srcId="{B698767D-A293-4773-9724-96238B9B21A5}" destId="{CECC73A4-1BED-436A-8A49-0765768092B5}" srcOrd="0" destOrd="0" parTransId="{0B6DBB07-0586-4451-8BF3-A514E6E02081}" sibTransId="{A0951C88-5D98-4FA7-8E79-E9460B258785}"/>
    <dgm:cxn modelId="{B9BEF0B2-231C-429D-9229-0D3F7307ECBD}" type="presOf" srcId="{CECC73A4-1BED-436A-8A49-0765768092B5}" destId="{6F698603-34BC-4438-9D05-620532FBA4B6}" srcOrd="0" destOrd="1" presId="urn:microsoft.com/office/officeart/2005/8/layout/vList3"/>
    <dgm:cxn modelId="{5ABBC8BC-4BD4-4A04-BC68-505C3A45158B}" srcId="{6EA77B9F-B79A-4D81-A0AA-5CE81AA84CCC}" destId="{B698767D-A293-4773-9724-96238B9B21A5}" srcOrd="0" destOrd="0" parTransId="{56A52BC3-8139-4DA4-930C-2ED456746635}" sibTransId="{08614E60-B357-406D-98B5-19582CD63A76}"/>
    <dgm:cxn modelId="{137893D4-2001-4B9C-9718-E4886E81CF55}" type="presOf" srcId="{6EA77B9F-B79A-4D81-A0AA-5CE81AA84CCC}" destId="{9B18015A-DF02-40D3-9E8B-0E6015818B75}" srcOrd="0" destOrd="0" presId="urn:microsoft.com/office/officeart/2005/8/layout/vList3"/>
    <dgm:cxn modelId="{3E2EB0EC-1F1D-4D18-A9A5-74C40ED37973}" srcId="{F031EE5D-F2A8-46F0-9483-57A9F2706DF9}" destId="{947C2726-2599-4F1E-9DD2-AE5D9949ABA7}" srcOrd="0" destOrd="0" parTransId="{1FF9198A-196B-4443-8262-0EB4E0B6AD78}" sibTransId="{6A934B62-C385-479D-B979-560EBCE02052}"/>
    <dgm:cxn modelId="{FAB627ED-1EC3-43FD-B6C7-D7E34F0689BD}" srcId="{6EA77B9F-B79A-4D81-A0AA-5CE81AA84CCC}" destId="{F031EE5D-F2A8-46F0-9483-57A9F2706DF9}" srcOrd="1" destOrd="0" parTransId="{8702D636-66CE-4128-89D8-89753AEB9442}" sibTransId="{18889B4E-9D24-4BB9-AA4A-243579544FEE}"/>
    <dgm:cxn modelId="{2D1E12F5-5378-4370-BEB2-2B9266C9BC81}" type="presOf" srcId="{B698767D-A293-4773-9724-96238B9B21A5}" destId="{6F698603-34BC-4438-9D05-620532FBA4B6}" srcOrd="0" destOrd="0" presId="urn:microsoft.com/office/officeart/2005/8/layout/vList3"/>
    <dgm:cxn modelId="{41734F33-79DA-4104-A25C-61A1A948F344}" type="presParOf" srcId="{9B18015A-DF02-40D3-9E8B-0E6015818B75}" destId="{C32ABBA9-88EA-4068-BACF-FB990CBF8EB8}" srcOrd="0" destOrd="0" presId="urn:microsoft.com/office/officeart/2005/8/layout/vList3"/>
    <dgm:cxn modelId="{57E8EB16-B1A6-4B13-8A13-93ADB4D99F61}" type="presParOf" srcId="{C32ABBA9-88EA-4068-BACF-FB990CBF8EB8}" destId="{190F6997-ECFF-4426-A23F-640CE2EF9C75}" srcOrd="0" destOrd="0" presId="urn:microsoft.com/office/officeart/2005/8/layout/vList3"/>
    <dgm:cxn modelId="{E3BB5E50-D62B-4BE1-8A5F-8DA16D0CAD5D}" type="presParOf" srcId="{C32ABBA9-88EA-4068-BACF-FB990CBF8EB8}" destId="{6F698603-34BC-4438-9D05-620532FBA4B6}" srcOrd="1" destOrd="0" presId="urn:microsoft.com/office/officeart/2005/8/layout/vList3"/>
    <dgm:cxn modelId="{967CB329-F841-469E-94D7-3A2F1714553B}" type="presParOf" srcId="{9B18015A-DF02-40D3-9E8B-0E6015818B75}" destId="{B2977E00-0504-4729-849F-DB0CE49359E5}" srcOrd="1" destOrd="0" presId="urn:microsoft.com/office/officeart/2005/8/layout/vList3"/>
    <dgm:cxn modelId="{7AB50DEB-B92F-4D3B-AA68-A02A9C691954}" type="presParOf" srcId="{9B18015A-DF02-40D3-9E8B-0E6015818B75}" destId="{BF0E9D54-349D-4968-BA19-C9B536676D75}" srcOrd="2" destOrd="0" presId="urn:microsoft.com/office/officeart/2005/8/layout/vList3"/>
    <dgm:cxn modelId="{DE243E77-030E-4A8B-BD9A-CB58265F8DC8}" type="presParOf" srcId="{BF0E9D54-349D-4968-BA19-C9B536676D75}" destId="{CF227F35-4841-471E-9174-17F5FF5B9400}" srcOrd="0" destOrd="0" presId="urn:microsoft.com/office/officeart/2005/8/layout/vList3"/>
    <dgm:cxn modelId="{C3C2F8DD-2EDA-4628-8A29-2E6EE7188481}" type="presParOf" srcId="{BF0E9D54-349D-4968-BA19-C9B536676D75}" destId="{5AFB7F3F-9089-48E4-9823-5BF1265469F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6E4971-D832-4FEE-935A-4B2D3EEE25F6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F7D505-747D-4A20-A1A7-3CA79F5542AA}">
      <dgm:prSet phldrT="[Text]"/>
      <dgm:spPr/>
      <dgm:t>
        <a:bodyPr/>
        <a:lstStyle/>
        <a:p>
          <a:r>
            <a:rPr lang="en-US" dirty="0"/>
            <a:t>Steel and Iron</a:t>
          </a:r>
        </a:p>
      </dgm:t>
    </dgm:pt>
    <dgm:pt modelId="{5A657723-7DC7-4FF9-94F3-4D361558B193}" type="parTrans" cxnId="{99286050-E9EF-4F45-8BDC-3732BBA18CE8}">
      <dgm:prSet/>
      <dgm:spPr/>
      <dgm:t>
        <a:bodyPr/>
        <a:lstStyle/>
        <a:p>
          <a:endParaRPr lang="en-US"/>
        </a:p>
      </dgm:t>
    </dgm:pt>
    <dgm:pt modelId="{26B10EFF-4332-4CA7-B8EE-83888A0CBBA2}" type="sibTrans" cxnId="{99286050-E9EF-4F45-8BDC-3732BBA18CE8}">
      <dgm:prSet/>
      <dgm:spPr/>
      <dgm:t>
        <a:bodyPr/>
        <a:lstStyle/>
        <a:p>
          <a:endParaRPr lang="en-US"/>
        </a:p>
      </dgm:t>
    </dgm:pt>
    <dgm:pt modelId="{5AAF1670-CB71-4528-8797-E13FAE61F2F9}">
      <dgm:prSet phldrT="[Text]"/>
      <dgm:spPr/>
      <dgm:t>
        <a:bodyPr/>
        <a:lstStyle/>
        <a:p>
          <a:r>
            <a:rPr lang="en-US"/>
            <a:t>Manufactured Products</a:t>
          </a:r>
          <a:endParaRPr lang="en-US" dirty="0"/>
        </a:p>
      </dgm:t>
    </dgm:pt>
    <dgm:pt modelId="{B7A59DA6-22EF-4988-9A71-F4731BB8DFAD}" type="parTrans" cxnId="{9160BBAF-60F9-4C3E-82DB-ECC5CB6BDFAA}">
      <dgm:prSet/>
      <dgm:spPr/>
      <dgm:t>
        <a:bodyPr/>
        <a:lstStyle/>
        <a:p>
          <a:endParaRPr lang="en-US"/>
        </a:p>
      </dgm:t>
    </dgm:pt>
    <dgm:pt modelId="{F0C214B7-2864-4C61-A2E7-D27E542A72EE}" type="sibTrans" cxnId="{9160BBAF-60F9-4C3E-82DB-ECC5CB6BDFAA}">
      <dgm:prSet/>
      <dgm:spPr/>
      <dgm:t>
        <a:bodyPr/>
        <a:lstStyle/>
        <a:p>
          <a:endParaRPr lang="en-US"/>
        </a:p>
      </dgm:t>
    </dgm:pt>
    <dgm:pt modelId="{EE0E9F30-E5CA-4209-B67B-B3FC8A561A23}">
      <dgm:prSet phldrT="[Text]"/>
      <dgm:spPr/>
      <dgm:t>
        <a:bodyPr/>
        <a:lstStyle/>
        <a:p>
          <a:r>
            <a:rPr lang="en-US" dirty="0"/>
            <a:t>Construction Materials</a:t>
          </a:r>
        </a:p>
      </dgm:t>
    </dgm:pt>
    <dgm:pt modelId="{9349F137-4D6E-4B3A-BE14-7F7BF8FCF15E}" type="parTrans" cxnId="{831C72A8-EF90-49AA-A978-E086BA1570A6}">
      <dgm:prSet/>
      <dgm:spPr/>
      <dgm:t>
        <a:bodyPr/>
        <a:lstStyle/>
        <a:p>
          <a:endParaRPr lang="en-US"/>
        </a:p>
      </dgm:t>
    </dgm:pt>
    <dgm:pt modelId="{A7E03CF5-BBD4-40DE-9DF2-3E38EB25F825}" type="sibTrans" cxnId="{831C72A8-EF90-49AA-A978-E086BA1570A6}">
      <dgm:prSet/>
      <dgm:spPr/>
      <dgm:t>
        <a:bodyPr/>
        <a:lstStyle/>
        <a:p>
          <a:endParaRPr lang="en-US"/>
        </a:p>
      </dgm:t>
    </dgm:pt>
    <dgm:pt modelId="{6500DA51-BA1F-45D2-9797-1D7566BCD8AA}" type="pres">
      <dgm:prSet presAssocID="{3A6E4971-D832-4FEE-935A-4B2D3EEE25F6}" presName="linearFlow" presStyleCnt="0">
        <dgm:presLayoutVars>
          <dgm:dir/>
          <dgm:resizeHandles val="exact"/>
        </dgm:presLayoutVars>
      </dgm:prSet>
      <dgm:spPr/>
    </dgm:pt>
    <dgm:pt modelId="{8D3C7029-E5EB-4AF0-AF66-AC351DC2B452}" type="pres">
      <dgm:prSet presAssocID="{9AF7D505-747D-4A20-A1A7-3CA79F5542AA}" presName="composite" presStyleCnt="0"/>
      <dgm:spPr/>
    </dgm:pt>
    <dgm:pt modelId="{30A8EE91-CBC5-4711-85E1-F46AB04A344B}" type="pres">
      <dgm:prSet presAssocID="{9AF7D505-747D-4A20-A1A7-3CA79F5542AA}" presName="imgShp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le engineer with flashlight inspecting steel cylinder"/>
        </a:ext>
      </dgm:extLst>
    </dgm:pt>
    <dgm:pt modelId="{D40DF817-BA77-46FF-972F-518C34175970}" type="pres">
      <dgm:prSet presAssocID="{9AF7D505-747D-4A20-A1A7-3CA79F5542AA}" presName="txShp" presStyleLbl="node1" presStyleIdx="0" presStyleCnt="3">
        <dgm:presLayoutVars>
          <dgm:bulletEnabled val="1"/>
        </dgm:presLayoutVars>
      </dgm:prSet>
      <dgm:spPr/>
    </dgm:pt>
    <dgm:pt modelId="{CB1B5DC6-D616-49B8-AD80-FEA50E3EEEF7}" type="pres">
      <dgm:prSet presAssocID="{26B10EFF-4332-4CA7-B8EE-83888A0CBBA2}" presName="spacing" presStyleCnt="0"/>
      <dgm:spPr/>
    </dgm:pt>
    <dgm:pt modelId="{191BF5F3-8801-49A9-942E-BE529F15B797}" type="pres">
      <dgm:prSet presAssocID="{5AAF1670-CB71-4528-8797-E13FAE61F2F9}" presName="composite" presStyleCnt="0"/>
      <dgm:spPr/>
    </dgm:pt>
    <dgm:pt modelId="{07E61FBA-1756-44F0-B0DE-2B826948F9FB}" type="pres">
      <dgm:prSet presAssocID="{5AAF1670-CB71-4528-8797-E13FAE61F2F9}" presName="imgShp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ardboard boxes on conveyor belt"/>
        </a:ext>
      </dgm:extLst>
    </dgm:pt>
    <dgm:pt modelId="{72765205-E200-4C4C-A7BA-695B4107E52D}" type="pres">
      <dgm:prSet presAssocID="{5AAF1670-CB71-4528-8797-E13FAE61F2F9}" presName="txShp" presStyleLbl="node1" presStyleIdx="1" presStyleCnt="3">
        <dgm:presLayoutVars>
          <dgm:bulletEnabled val="1"/>
        </dgm:presLayoutVars>
      </dgm:prSet>
      <dgm:spPr/>
    </dgm:pt>
    <dgm:pt modelId="{00472A85-67B9-42D9-9F7F-E45B331AAF5C}" type="pres">
      <dgm:prSet presAssocID="{F0C214B7-2864-4C61-A2E7-D27E542A72EE}" presName="spacing" presStyleCnt="0"/>
      <dgm:spPr/>
    </dgm:pt>
    <dgm:pt modelId="{5A8BE424-15F2-4F38-BA26-934B14A4C021}" type="pres">
      <dgm:prSet presAssocID="{EE0E9F30-E5CA-4209-B67B-B3FC8A561A23}" presName="composite" presStyleCnt="0"/>
      <dgm:spPr/>
    </dgm:pt>
    <dgm:pt modelId="{FC6D8022-2D4C-4CF6-8804-9D31D3990A99}" type="pres">
      <dgm:prSet presAssocID="{EE0E9F30-E5CA-4209-B67B-B3FC8A561A23}" presName="imgShp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Fiber optics abstract background"/>
        </a:ext>
      </dgm:extLst>
    </dgm:pt>
    <dgm:pt modelId="{43DE61D1-757A-4BD1-9CEF-5B44A9BA8F47}" type="pres">
      <dgm:prSet presAssocID="{EE0E9F30-E5CA-4209-B67B-B3FC8A561A23}" presName="txShp" presStyleLbl="node1" presStyleIdx="2" presStyleCnt="3">
        <dgm:presLayoutVars>
          <dgm:bulletEnabled val="1"/>
        </dgm:presLayoutVars>
      </dgm:prSet>
      <dgm:spPr/>
    </dgm:pt>
  </dgm:ptLst>
  <dgm:cxnLst>
    <dgm:cxn modelId="{B03E9E1B-26F5-40A1-8CD5-9C2651473974}" type="presOf" srcId="{EE0E9F30-E5CA-4209-B67B-B3FC8A561A23}" destId="{43DE61D1-757A-4BD1-9CEF-5B44A9BA8F47}" srcOrd="0" destOrd="0" presId="urn:microsoft.com/office/officeart/2005/8/layout/vList3"/>
    <dgm:cxn modelId="{99286050-E9EF-4F45-8BDC-3732BBA18CE8}" srcId="{3A6E4971-D832-4FEE-935A-4B2D3EEE25F6}" destId="{9AF7D505-747D-4A20-A1A7-3CA79F5542AA}" srcOrd="0" destOrd="0" parTransId="{5A657723-7DC7-4FF9-94F3-4D361558B193}" sibTransId="{26B10EFF-4332-4CA7-B8EE-83888A0CBBA2}"/>
    <dgm:cxn modelId="{831C72A8-EF90-49AA-A978-E086BA1570A6}" srcId="{3A6E4971-D832-4FEE-935A-4B2D3EEE25F6}" destId="{EE0E9F30-E5CA-4209-B67B-B3FC8A561A23}" srcOrd="2" destOrd="0" parTransId="{9349F137-4D6E-4B3A-BE14-7F7BF8FCF15E}" sibTransId="{A7E03CF5-BBD4-40DE-9DF2-3E38EB25F825}"/>
    <dgm:cxn modelId="{18A00FAC-4CF1-40DE-9814-8DF8A70F9829}" type="presOf" srcId="{3A6E4971-D832-4FEE-935A-4B2D3EEE25F6}" destId="{6500DA51-BA1F-45D2-9797-1D7566BCD8AA}" srcOrd="0" destOrd="0" presId="urn:microsoft.com/office/officeart/2005/8/layout/vList3"/>
    <dgm:cxn modelId="{9160BBAF-60F9-4C3E-82DB-ECC5CB6BDFAA}" srcId="{3A6E4971-D832-4FEE-935A-4B2D3EEE25F6}" destId="{5AAF1670-CB71-4528-8797-E13FAE61F2F9}" srcOrd="1" destOrd="0" parTransId="{B7A59DA6-22EF-4988-9A71-F4731BB8DFAD}" sibTransId="{F0C214B7-2864-4C61-A2E7-D27E542A72EE}"/>
    <dgm:cxn modelId="{C90657BE-F9DD-4A8B-9B7E-3884122112E3}" type="presOf" srcId="{5AAF1670-CB71-4528-8797-E13FAE61F2F9}" destId="{72765205-E200-4C4C-A7BA-695B4107E52D}" srcOrd="0" destOrd="0" presId="urn:microsoft.com/office/officeart/2005/8/layout/vList3"/>
    <dgm:cxn modelId="{B9CE99D0-3855-4301-9D59-4E4EFD9C46A6}" type="presOf" srcId="{9AF7D505-747D-4A20-A1A7-3CA79F5542AA}" destId="{D40DF817-BA77-46FF-972F-518C34175970}" srcOrd="0" destOrd="0" presId="urn:microsoft.com/office/officeart/2005/8/layout/vList3"/>
    <dgm:cxn modelId="{C019887D-1C7B-413F-B67E-739D96507ECE}" type="presParOf" srcId="{6500DA51-BA1F-45D2-9797-1D7566BCD8AA}" destId="{8D3C7029-E5EB-4AF0-AF66-AC351DC2B452}" srcOrd="0" destOrd="0" presId="urn:microsoft.com/office/officeart/2005/8/layout/vList3"/>
    <dgm:cxn modelId="{F5EFACBB-1FC8-4CE5-83C4-0D0A49926CB7}" type="presParOf" srcId="{8D3C7029-E5EB-4AF0-AF66-AC351DC2B452}" destId="{30A8EE91-CBC5-4711-85E1-F46AB04A344B}" srcOrd="0" destOrd="0" presId="urn:microsoft.com/office/officeart/2005/8/layout/vList3"/>
    <dgm:cxn modelId="{350C0D8C-30AF-45E5-90AD-ACF5349BCFEE}" type="presParOf" srcId="{8D3C7029-E5EB-4AF0-AF66-AC351DC2B452}" destId="{D40DF817-BA77-46FF-972F-518C34175970}" srcOrd="1" destOrd="0" presId="urn:microsoft.com/office/officeart/2005/8/layout/vList3"/>
    <dgm:cxn modelId="{568F6F5A-24F6-4F3E-BEDA-9030DAE14D05}" type="presParOf" srcId="{6500DA51-BA1F-45D2-9797-1D7566BCD8AA}" destId="{CB1B5DC6-D616-49B8-AD80-FEA50E3EEEF7}" srcOrd="1" destOrd="0" presId="urn:microsoft.com/office/officeart/2005/8/layout/vList3"/>
    <dgm:cxn modelId="{EFF70E9D-9CCB-4892-95BD-CE0272AA573C}" type="presParOf" srcId="{6500DA51-BA1F-45D2-9797-1D7566BCD8AA}" destId="{191BF5F3-8801-49A9-942E-BE529F15B797}" srcOrd="2" destOrd="0" presId="urn:microsoft.com/office/officeart/2005/8/layout/vList3"/>
    <dgm:cxn modelId="{7B194383-CC4A-40F3-895F-5BACF64CFFB2}" type="presParOf" srcId="{191BF5F3-8801-49A9-942E-BE529F15B797}" destId="{07E61FBA-1756-44F0-B0DE-2B826948F9FB}" srcOrd="0" destOrd="0" presId="urn:microsoft.com/office/officeart/2005/8/layout/vList3"/>
    <dgm:cxn modelId="{5926FAAD-5767-4F37-8CBC-7E5E5D5F55C6}" type="presParOf" srcId="{191BF5F3-8801-49A9-942E-BE529F15B797}" destId="{72765205-E200-4C4C-A7BA-695B4107E52D}" srcOrd="1" destOrd="0" presId="urn:microsoft.com/office/officeart/2005/8/layout/vList3"/>
    <dgm:cxn modelId="{C84F45B4-8866-4918-8A67-DD1F070F06BD}" type="presParOf" srcId="{6500DA51-BA1F-45D2-9797-1D7566BCD8AA}" destId="{00472A85-67B9-42D9-9F7F-E45B331AAF5C}" srcOrd="3" destOrd="0" presId="urn:microsoft.com/office/officeart/2005/8/layout/vList3"/>
    <dgm:cxn modelId="{ED2227A7-F07F-4AF1-ACF9-83D14A131786}" type="presParOf" srcId="{6500DA51-BA1F-45D2-9797-1D7566BCD8AA}" destId="{5A8BE424-15F2-4F38-BA26-934B14A4C021}" srcOrd="4" destOrd="0" presId="urn:microsoft.com/office/officeart/2005/8/layout/vList3"/>
    <dgm:cxn modelId="{3938C4AF-AABE-4DDD-8232-BEB06AE83A8A}" type="presParOf" srcId="{5A8BE424-15F2-4F38-BA26-934B14A4C021}" destId="{FC6D8022-2D4C-4CF6-8804-9D31D3990A99}" srcOrd="0" destOrd="0" presId="urn:microsoft.com/office/officeart/2005/8/layout/vList3"/>
    <dgm:cxn modelId="{7F6028C4-42AF-4C06-AE38-7755E0A40BCE}" type="presParOf" srcId="{5A8BE424-15F2-4F38-BA26-934B14A4C021}" destId="{43DE61D1-757A-4BD1-9CEF-5B44A9BA8F4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F5E994-FC31-4F21-86B6-2BA4742AC3A7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F4C0D9C-61DB-4A13-9792-3556BF5E49CA}">
      <dgm:prSet phldrT="[Text]" phldr="0"/>
      <dgm:spPr/>
      <dgm:t>
        <a:bodyPr/>
        <a:lstStyle/>
        <a:p>
          <a:r>
            <a:rPr lang="en-US" dirty="0"/>
            <a:t>The buckets:</a:t>
          </a:r>
        </a:p>
      </dgm:t>
    </dgm:pt>
    <dgm:pt modelId="{9248FA54-FF15-4BEB-BDB9-CBAF3F1CC004}" type="parTrans" cxnId="{C1265035-7CD5-4743-A190-C99648DCC70F}">
      <dgm:prSet/>
      <dgm:spPr/>
      <dgm:t>
        <a:bodyPr/>
        <a:lstStyle/>
        <a:p>
          <a:endParaRPr lang="en-US"/>
        </a:p>
      </dgm:t>
    </dgm:pt>
    <dgm:pt modelId="{633F8353-CA1A-4ADC-AAD2-3874039B6D19}" type="sibTrans" cxnId="{C1265035-7CD5-4743-A190-C99648DCC70F}">
      <dgm:prSet/>
      <dgm:spPr/>
      <dgm:t>
        <a:bodyPr/>
        <a:lstStyle/>
        <a:p>
          <a:endParaRPr lang="en-US"/>
        </a:p>
      </dgm:t>
    </dgm:pt>
    <dgm:pt modelId="{20DB15BE-B6A3-4C88-96C4-416167C8D0BD}" type="pres">
      <dgm:prSet presAssocID="{22F5E994-FC31-4F21-86B6-2BA4742AC3A7}" presName="linear" presStyleCnt="0">
        <dgm:presLayoutVars>
          <dgm:animLvl val="lvl"/>
          <dgm:resizeHandles val="exact"/>
        </dgm:presLayoutVars>
      </dgm:prSet>
      <dgm:spPr/>
    </dgm:pt>
    <dgm:pt modelId="{44CBFAB8-DB2C-4037-92AF-3042CFD1CDC5}" type="pres">
      <dgm:prSet presAssocID="{1F4C0D9C-61DB-4A13-9792-3556BF5E49C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1265035-7CD5-4743-A190-C99648DCC70F}" srcId="{22F5E994-FC31-4F21-86B6-2BA4742AC3A7}" destId="{1F4C0D9C-61DB-4A13-9792-3556BF5E49CA}" srcOrd="0" destOrd="0" parTransId="{9248FA54-FF15-4BEB-BDB9-CBAF3F1CC004}" sibTransId="{633F8353-CA1A-4ADC-AAD2-3874039B6D19}"/>
    <dgm:cxn modelId="{89C97475-4309-44B9-A640-ED5E78FB2A3E}" type="presOf" srcId="{22F5E994-FC31-4F21-86B6-2BA4742AC3A7}" destId="{20DB15BE-B6A3-4C88-96C4-416167C8D0BD}" srcOrd="0" destOrd="0" presId="urn:microsoft.com/office/officeart/2005/8/layout/vList2"/>
    <dgm:cxn modelId="{2767828A-7444-42D0-A2D6-AE18258DD545}" type="presOf" srcId="{1F4C0D9C-61DB-4A13-9792-3556BF5E49CA}" destId="{44CBFAB8-DB2C-4037-92AF-3042CFD1CDC5}" srcOrd="0" destOrd="0" presId="urn:microsoft.com/office/officeart/2005/8/layout/vList2"/>
    <dgm:cxn modelId="{9E076402-2811-45CD-A10C-8FD5317CBE4B}" type="presParOf" srcId="{20DB15BE-B6A3-4C88-96C4-416167C8D0BD}" destId="{44CBFAB8-DB2C-4037-92AF-3042CFD1CD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5ADFFC7-05E2-4496-9480-DB6A730A3D22}" type="doc">
      <dgm:prSet loTypeId="urn:microsoft.com/office/officeart/2005/8/layout/equation2" loCatId="relationship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CAF39921-DF58-4428-8B29-B7204D99B876}">
      <dgm:prSet phldrT="[Text]" phldr="0"/>
      <dgm:spPr/>
      <dgm:t>
        <a:bodyPr/>
        <a:lstStyle/>
        <a:p>
          <a:r>
            <a:rPr lang="en-US" b="1" dirty="0"/>
            <a:t>BA</a:t>
          </a:r>
        </a:p>
      </dgm:t>
    </dgm:pt>
    <dgm:pt modelId="{DDAEA5FE-DE65-4E61-8637-3BC4ED7F9627}" type="parTrans" cxnId="{B134A0DE-B889-4863-84DC-DFCFDFE69342}">
      <dgm:prSet/>
      <dgm:spPr/>
      <dgm:t>
        <a:bodyPr/>
        <a:lstStyle/>
        <a:p>
          <a:endParaRPr lang="en-US"/>
        </a:p>
      </dgm:t>
    </dgm:pt>
    <dgm:pt modelId="{682ABE57-597A-45EE-BAA0-A092F71D6E9E}" type="sibTrans" cxnId="{B134A0DE-B889-4863-84DC-DFCFDFE69342}">
      <dgm:prSet/>
      <dgm:spPr/>
      <dgm:t>
        <a:bodyPr/>
        <a:lstStyle/>
        <a:p>
          <a:endParaRPr lang="en-US"/>
        </a:p>
      </dgm:t>
    </dgm:pt>
    <dgm:pt modelId="{E93A2B56-73A8-4D0E-9B3D-981D0954F503}">
      <dgm:prSet phldrT="[Text]" phldr="0"/>
      <dgm:spPr/>
      <dgm:t>
        <a:bodyPr/>
        <a:lstStyle/>
        <a:p>
          <a:r>
            <a:rPr lang="en-US" b="1" dirty="0"/>
            <a:t>BABA</a:t>
          </a:r>
        </a:p>
      </dgm:t>
    </dgm:pt>
    <dgm:pt modelId="{A28176B6-148E-45E1-BA69-976AA402A715}" type="parTrans" cxnId="{4941D330-AD19-426A-8E27-452EE2EB606F}">
      <dgm:prSet/>
      <dgm:spPr/>
      <dgm:t>
        <a:bodyPr/>
        <a:lstStyle/>
        <a:p>
          <a:endParaRPr lang="en-US"/>
        </a:p>
      </dgm:t>
    </dgm:pt>
    <dgm:pt modelId="{F04C162F-3215-4672-9E82-644A5C15228C}" type="sibTrans" cxnId="{4941D330-AD19-426A-8E27-452EE2EB606F}">
      <dgm:prSet/>
      <dgm:spPr/>
      <dgm:t>
        <a:bodyPr/>
        <a:lstStyle/>
        <a:p>
          <a:endParaRPr lang="en-US"/>
        </a:p>
      </dgm:t>
    </dgm:pt>
    <dgm:pt modelId="{EF5F3A02-1201-47EE-8C66-AB08F3CA8400}">
      <dgm:prSet phldrT="[Text]" phldr="0"/>
      <dgm:spPr/>
      <dgm:t>
        <a:bodyPr/>
        <a:lstStyle/>
        <a:p>
          <a:r>
            <a:rPr lang="en-US" b="1" dirty="0"/>
            <a:t>Domestic Material</a:t>
          </a:r>
        </a:p>
      </dgm:t>
    </dgm:pt>
    <dgm:pt modelId="{B306B33C-8DF8-4027-8750-7E278CA01BBC}" type="parTrans" cxnId="{D8C91729-D0C0-4FC7-8B8B-5B1A267F49D4}">
      <dgm:prSet/>
      <dgm:spPr/>
      <dgm:t>
        <a:bodyPr/>
        <a:lstStyle/>
        <a:p>
          <a:endParaRPr lang="en-US"/>
        </a:p>
      </dgm:t>
    </dgm:pt>
    <dgm:pt modelId="{163C27F2-D2F4-4FD3-8E9B-224EC48F9D29}" type="sibTrans" cxnId="{D8C91729-D0C0-4FC7-8B8B-5B1A267F49D4}">
      <dgm:prSet/>
      <dgm:spPr/>
      <dgm:t>
        <a:bodyPr/>
        <a:lstStyle/>
        <a:p>
          <a:endParaRPr lang="en-US"/>
        </a:p>
      </dgm:t>
    </dgm:pt>
    <dgm:pt modelId="{D7F81ACD-0C28-46DE-9FB7-0447C349648E}" type="pres">
      <dgm:prSet presAssocID="{B5ADFFC7-05E2-4496-9480-DB6A730A3D22}" presName="Name0" presStyleCnt="0">
        <dgm:presLayoutVars>
          <dgm:dir/>
          <dgm:resizeHandles val="exact"/>
        </dgm:presLayoutVars>
      </dgm:prSet>
      <dgm:spPr/>
    </dgm:pt>
    <dgm:pt modelId="{81E78FE7-8EF0-45CF-A80A-707AB067CBF2}" type="pres">
      <dgm:prSet presAssocID="{B5ADFFC7-05E2-4496-9480-DB6A730A3D22}" presName="vNodes" presStyleCnt="0"/>
      <dgm:spPr/>
    </dgm:pt>
    <dgm:pt modelId="{EED2CC37-030D-4F0E-B6FE-4A174355A307}" type="pres">
      <dgm:prSet presAssocID="{CAF39921-DF58-4428-8B29-B7204D99B876}" presName="node" presStyleLbl="node1" presStyleIdx="0" presStyleCnt="3">
        <dgm:presLayoutVars>
          <dgm:bulletEnabled val="1"/>
        </dgm:presLayoutVars>
      </dgm:prSet>
      <dgm:spPr/>
    </dgm:pt>
    <dgm:pt modelId="{EB6FDAE4-3844-42DE-873B-F7C3FA84C7FB}" type="pres">
      <dgm:prSet presAssocID="{682ABE57-597A-45EE-BAA0-A092F71D6E9E}" presName="spacerT" presStyleCnt="0"/>
      <dgm:spPr/>
    </dgm:pt>
    <dgm:pt modelId="{E4EF3C53-4A66-4594-98DE-0252F9D436A1}" type="pres">
      <dgm:prSet presAssocID="{682ABE57-597A-45EE-BAA0-A092F71D6E9E}" presName="sibTrans" presStyleLbl="sibTrans2D1" presStyleIdx="0" presStyleCnt="2"/>
      <dgm:spPr/>
    </dgm:pt>
    <dgm:pt modelId="{E53E4555-C8B3-4F5D-9794-E6B9B70FA971}" type="pres">
      <dgm:prSet presAssocID="{682ABE57-597A-45EE-BAA0-A092F71D6E9E}" presName="spacerB" presStyleCnt="0"/>
      <dgm:spPr/>
    </dgm:pt>
    <dgm:pt modelId="{07DCCC2C-8917-441A-BF90-B3F90BD6E850}" type="pres">
      <dgm:prSet presAssocID="{E93A2B56-73A8-4D0E-9B3D-981D0954F503}" presName="node" presStyleLbl="node1" presStyleIdx="1" presStyleCnt="3">
        <dgm:presLayoutVars>
          <dgm:bulletEnabled val="1"/>
        </dgm:presLayoutVars>
      </dgm:prSet>
      <dgm:spPr/>
    </dgm:pt>
    <dgm:pt modelId="{6C1BD3D2-4662-4A30-837E-E7F76D9A3F8B}" type="pres">
      <dgm:prSet presAssocID="{B5ADFFC7-05E2-4496-9480-DB6A730A3D22}" presName="sibTransLast" presStyleLbl="sibTrans2D1" presStyleIdx="1" presStyleCnt="2"/>
      <dgm:spPr/>
    </dgm:pt>
    <dgm:pt modelId="{B08134D7-82DF-40F1-A74A-7C9B8731C6E8}" type="pres">
      <dgm:prSet presAssocID="{B5ADFFC7-05E2-4496-9480-DB6A730A3D22}" presName="connectorText" presStyleLbl="sibTrans2D1" presStyleIdx="1" presStyleCnt="2"/>
      <dgm:spPr/>
    </dgm:pt>
    <dgm:pt modelId="{C59F8EBB-ABA6-49CD-85BC-A30DFAC3A20D}" type="pres">
      <dgm:prSet presAssocID="{B5ADFFC7-05E2-4496-9480-DB6A730A3D22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E73B0A02-729C-43E4-86B1-38EFBFF095FD}" type="presOf" srcId="{F04C162F-3215-4672-9E82-644A5C15228C}" destId="{6C1BD3D2-4662-4A30-837E-E7F76D9A3F8B}" srcOrd="0" destOrd="0" presId="urn:microsoft.com/office/officeart/2005/8/layout/equation2"/>
    <dgm:cxn modelId="{D8C91729-D0C0-4FC7-8B8B-5B1A267F49D4}" srcId="{B5ADFFC7-05E2-4496-9480-DB6A730A3D22}" destId="{EF5F3A02-1201-47EE-8C66-AB08F3CA8400}" srcOrd="2" destOrd="0" parTransId="{B306B33C-8DF8-4027-8750-7E278CA01BBC}" sibTransId="{163C27F2-D2F4-4FD3-8E9B-224EC48F9D29}"/>
    <dgm:cxn modelId="{4941D330-AD19-426A-8E27-452EE2EB606F}" srcId="{B5ADFFC7-05E2-4496-9480-DB6A730A3D22}" destId="{E93A2B56-73A8-4D0E-9B3D-981D0954F503}" srcOrd="1" destOrd="0" parTransId="{A28176B6-148E-45E1-BA69-976AA402A715}" sibTransId="{F04C162F-3215-4672-9E82-644A5C15228C}"/>
    <dgm:cxn modelId="{CFE98149-E0E1-4B93-9865-737508D2F08D}" type="presOf" srcId="{F04C162F-3215-4672-9E82-644A5C15228C}" destId="{B08134D7-82DF-40F1-A74A-7C9B8731C6E8}" srcOrd="1" destOrd="0" presId="urn:microsoft.com/office/officeart/2005/8/layout/equation2"/>
    <dgm:cxn modelId="{87778775-7175-45BA-BCC3-397642A8BE49}" type="presOf" srcId="{682ABE57-597A-45EE-BAA0-A092F71D6E9E}" destId="{E4EF3C53-4A66-4594-98DE-0252F9D436A1}" srcOrd="0" destOrd="0" presId="urn:microsoft.com/office/officeart/2005/8/layout/equation2"/>
    <dgm:cxn modelId="{B0204F8D-D6EF-4B9D-8025-CBD6EB5F00B6}" type="presOf" srcId="{E93A2B56-73A8-4D0E-9B3D-981D0954F503}" destId="{07DCCC2C-8917-441A-BF90-B3F90BD6E850}" srcOrd="0" destOrd="0" presId="urn:microsoft.com/office/officeart/2005/8/layout/equation2"/>
    <dgm:cxn modelId="{DCF461AB-3A8B-4247-B00F-A2E6AE653732}" type="presOf" srcId="{EF5F3A02-1201-47EE-8C66-AB08F3CA8400}" destId="{C59F8EBB-ABA6-49CD-85BC-A30DFAC3A20D}" srcOrd="0" destOrd="0" presId="urn:microsoft.com/office/officeart/2005/8/layout/equation2"/>
    <dgm:cxn modelId="{92526DD8-484E-4DA7-9A2A-F7DE65D76074}" type="presOf" srcId="{B5ADFFC7-05E2-4496-9480-DB6A730A3D22}" destId="{D7F81ACD-0C28-46DE-9FB7-0447C349648E}" srcOrd="0" destOrd="0" presId="urn:microsoft.com/office/officeart/2005/8/layout/equation2"/>
    <dgm:cxn modelId="{B134A0DE-B889-4863-84DC-DFCFDFE69342}" srcId="{B5ADFFC7-05E2-4496-9480-DB6A730A3D22}" destId="{CAF39921-DF58-4428-8B29-B7204D99B876}" srcOrd="0" destOrd="0" parTransId="{DDAEA5FE-DE65-4E61-8637-3BC4ED7F9627}" sibTransId="{682ABE57-597A-45EE-BAA0-A092F71D6E9E}"/>
    <dgm:cxn modelId="{E75A84E3-8CB8-4C38-997E-96ADE4552A32}" type="presOf" srcId="{CAF39921-DF58-4428-8B29-B7204D99B876}" destId="{EED2CC37-030D-4F0E-B6FE-4A174355A307}" srcOrd="0" destOrd="0" presId="urn:microsoft.com/office/officeart/2005/8/layout/equation2"/>
    <dgm:cxn modelId="{6456C896-01B3-49FA-AE46-4778B5A9A847}" type="presParOf" srcId="{D7F81ACD-0C28-46DE-9FB7-0447C349648E}" destId="{81E78FE7-8EF0-45CF-A80A-707AB067CBF2}" srcOrd="0" destOrd="0" presId="urn:microsoft.com/office/officeart/2005/8/layout/equation2"/>
    <dgm:cxn modelId="{CC22D776-9E5F-4705-9BF2-B41EBD1CEF87}" type="presParOf" srcId="{81E78FE7-8EF0-45CF-A80A-707AB067CBF2}" destId="{EED2CC37-030D-4F0E-B6FE-4A174355A307}" srcOrd="0" destOrd="0" presId="urn:microsoft.com/office/officeart/2005/8/layout/equation2"/>
    <dgm:cxn modelId="{8AB96ABB-7058-4657-A5D5-CF745FB9DA6C}" type="presParOf" srcId="{81E78FE7-8EF0-45CF-A80A-707AB067CBF2}" destId="{EB6FDAE4-3844-42DE-873B-F7C3FA84C7FB}" srcOrd="1" destOrd="0" presId="urn:microsoft.com/office/officeart/2005/8/layout/equation2"/>
    <dgm:cxn modelId="{0A0FB0FC-8474-490E-AAF8-8B05B2709065}" type="presParOf" srcId="{81E78FE7-8EF0-45CF-A80A-707AB067CBF2}" destId="{E4EF3C53-4A66-4594-98DE-0252F9D436A1}" srcOrd="2" destOrd="0" presId="urn:microsoft.com/office/officeart/2005/8/layout/equation2"/>
    <dgm:cxn modelId="{DA0E4EAF-8F6B-4A42-8802-35E68E1E78BC}" type="presParOf" srcId="{81E78FE7-8EF0-45CF-A80A-707AB067CBF2}" destId="{E53E4555-C8B3-4F5D-9794-E6B9B70FA971}" srcOrd="3" destOrd="0" presId="urn:microsoft.com/office/officeart/2005/8/layout/equation2"/>
    <dgm:cxn modelId="{B77A0630-86CE-4C32-AA7E-AC109C5394C8}" type="presParOf" srcId="{81E78FE7-8EF0-45CF-A80A-707AB067CBF2}" destId="{07DCCC2C-8917-441A-BF90-B3F90BD6E850}" srcOrd="4" destOrd="0" presId="urn:microsoft.com/office/officeart/2005/8/layout/equation2"/>
    <dgm:cxn modelId="{05F4CE45-0983-4F9B-8D1F-83897AEE1793}" type="presParOf" srcId="{D7F81ACD-0C28-46DE-9FB7-0447C349648E}" destId="{6C1BD3D2-4662-4A30-837E-E7F76D9A3F8B}" srcOrd="1" destOrd="0" presId="urn:microsoft.com/office/officeart/2005/8/layout/equation2"/>
    <dgm:cxn modelId="{D28B8F77-4DB4-4EDD-849E-A3B232B45336}" type="presParOf" srcId="{6C1BD3D2-4662-4A30-837E-E7F76D9A3F8B}" destId="{B08134D7-82DF-40F1-A74A-7C9B8731C6E8}" srcOrd="0" destOrd="0" presId="urn:microsoft.com/office/officeart/2005/8/layout/equation2"/>
    <dgm:cxn modelId="{8FFD3294-0C3B-4B71-B804-59C0A44C49A7}" type="presParOf" srcId="{D7F81ACD-0C28-46DE-9FB7-0447C349648E}" destId="{C59F8EBB-ABA6-49CD-85BC-A30DFAC3A20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AE24E98-C7F7-477A-9DC7-C16B37DF6DEF}" type="doc">
      <dgm:prSet loTypeId="urn:microsoft.com/office/officeart/2008/layout/AlternatingPictureBlocks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EA7810-00CB-4D4A-B1DC-F4E9C72B2D8E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/>
            <a:t>Buy America (BA)</a:t>
          </a:r>
        </a:p>
      </dgm:t>
    </dgm:pt>
    <dgm:pt modelId="{CEE1D61F-54DB-465F-9B87-E9220631AF94}" type="parTrans" cxnId="{FFE99716-AFF0-4AD2-B617-042775D9C5F8}">
      <dgm:prSet/>
      <dgm:spPr/>
      <dgm:t>
        <a:bodyPr/>
        <a:lstStyle/>
        <a:p>
          <a:endParaRPr lang="en-US"/>
        </a:p>
      </dgm:t>
    </dgm:pt>
    <dgm:pt modelId="{512BCF6D-F03E-473C-9951-DFC63896729E}" type="sibTrans" cxnId="{FFE99716-AFF0-4AD2-B617-042775D9C5F8}">
      <dgm:prSet/>
      <dgm:spPr/>
      <dgm:t>
        <a:bodyPr/>
        <a:lstStyle/>
        <a:p>
          <a:endParaRPr lang="en-US"/>
        </a:p>
      </dgm:t>
    </dgm:pt>
    <dgm:pt modelId="{CD49306A-126E-458A-A256-13624A36CF42}">
      <dgm:prSet/>
      <dgm:spPr/>
      <dgm:t>
        <a:bodyPr/>
        <a:lstStyle/>
        <a:p>
          <a:r>
            <a:rPr lang="en-US" b="1" dirty="0"/>
            <a:t>Build America Buy America (BABA)</a:t>
          </a:r>
        </a:p>
      </dgm:t>
    </dgm:pt>
    <dgm:pt modelId="{7B4F6D7B-87DC-48A1-93AA-3B32C96D3A38}" type="parTrans" cxnId="{AAA1F039-14A1-46B5-84D3-4D338DD5BBAA}">
      <dgm:prSet/>
      <dgm:spPr/>
      <dgm:t>
        <a:bodyPr/>
        <a:lstStyle/>
        <a:p>
          <a:endParaRPr lang="en-US"/>
        </a:p>
      </dgm:t>
    </dgm:pt>
    <dgm:pt modelId="{6FA0F079-7D82-4423-BF14-FE069D83721F}" type="sibTrans" cxnId="{AAA1F039-14A1-46B5-84D3-4D338DD5BBAA}">
      <dgm:prSet/>
      <dgm:spPr/>
      <dgm:t>
        <a:bodyPr/>
        <a:lstStyle/>
        <a:p>
          <a:endParaRPr lang="en-US"/>
        </a:p>
      </dgm:t>
    </dgm:pt>
    <dgm:pt modelId="{EA9FB661-7C1C-411D-8BE7-0C09BF5024E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Iron and steel</a:t>
          </a:r>
        </a:p>
      </dgm:t>
    </dgm:pt>
    <dgm:pt modelId="{AF37E3E0-3D7A-41AD-B0EF-D05FABB8215E}" type="parTrans" cxnId="{F5887292-4C05-458B-BD93-8D53ABF298A8}">
      <dgm:prSet/>
      <dgm:spPr/>
      <dgm:t>
        <a:bodyPr/>
        <a:lstStyle/>
        <a:p>
          <a:endParaRPr lang="en-US"/>
        </a:p>
      </dgm:t>
    </dgm:pt>
    <dgm:pt modelId="{C0CFD361-E796-4952-B884-3B2292964E74}" type="sibTrans" cxnId="{F5887292-4C05-458B-BD93-8D53ABF298A8}">
      <dgm:prSet/>
      <dgm:spPr/>
      <dgm:t>
        <a:bodyPr/>
        <a:lstStyle/>
        <a:p>
          <a:endParaRPr lang="en-US"/>
        </a:p>
      </dgm:t>
    </dgm:pt>
    <dgm:pt modelId="{263A86D7-7D3B-44F2-9660-19F86E784937}">
      <dgm:prSet/>
      <dgm:spPr/>
      <dgm:t>
        <a:bodyPr/>
        <a:lstStyle/>
        <a:p>
          <a:r>
            <a:rPr lang="en-US" dirty="0"/>
            <a:t>Expands stricter domestic content rules to all federally funded infrastructure projects.</a:t>
          </a:r>
        </a:p>
      </dgm:t>
    </dgm:pt>
    <dgm:pt modelId="{B0C08DD2-E283-473B-9520-0188BB7D7636}" type="parTrans" cxnId="{305F3234-D156-4917-BCFD-A9AE60326E15}">
      <dgm:prSet/>
      <dgm:spPr/>
      <dgm:t>
        <a:bodyPr/>
        <a:lstStyle/>
        <a:p>
          <a:endParaRPr lang="en-US"/>
        </a:p>
      </dgm:t>
    </dgm:pt>
    <dgm:pt modelId="{E07BE14F-DFE8-45A7-886D-1FCE3BD311BC}" type="sibTrans" cxnId="{305F3234-D156-4917-BCFD-A9AE60326E15}">
      <dgm:prSet/>
      <dgm:spPr/>
      <dgm:t>
        <a:bodyPr/>
        <a:lstStyle/>
        <a:p>
          <a:endParaRPr lang="en-US"/>
        </a:p>
      </dgm:t>
    </dgm:pt>
    <dgm:pt modelId="{DE387280-CD20-4182-9561-F5230CB185A1}">
      <dgm:prSet/>
      <dgm:spPr/>
      <dgm:t>
        <a:bodyPr/>
        <a:lstStyle/>
        <a:p>
          <a:r>
            <a:rPr lang="en-US"/>
            <a:t>Added construction materials</a:t>
          </a:r>
          <a:endParaRPr lang="en-US" dirty="0"/>
        </a:p>
      </dgm:t>
    </dgm:pt>
    <dgm:pt modelId="{A7736C2E-E42F-4DED-BFDA-2660397F09AE}" type="parTrans" cxnId="{49B45812-AE34-4775-90AA-21777678CF5A}">
      <dgm:prSet/>
      <dgm:spPr/>
      <dgm:t>
        <a:bodyPr/>
        <a:lstStyle/>
        <a:p>
          <a:endParaRPr lang="en-US"/>
        </a:p>
      </dgm:t>
    </dgm:pt>
    <dgm:pt modelId="{32599E9F-3CEA-441F-8A65-31B65C05A7E7}" type="sibTrans" cxnId="{49B45812-AE34-4775-90AA-21777678CF5A}">
      <dgm:prSet/>
      <dgm:spPr/>
      <dgm:t>
        <a:bodyPr/>
        <a:lstStyle/>
        <a:p>
          <a:endParaRPr lang="en-US"/>
        </a:p>
      </dgm:t>
    </dgm:pt>
    <dgm:pt modelId="{B7A00E85-83AE-4394-9774-C92910408BC0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Manufactured products</a:t>
          </a:r>
        </a:p>
      </dgm:t>
    </dgm:pt>
    <dgm:pt modelId="{4802F46E-B3D5-44B0-B71D-E1039DC4AE25}" type="parTrans" cxnId="{D33C4EB5-1754-4D4B-B9B5-008D8F24F684}">
      <dgm:prSet/>
      <dgm:spPr/>
      <dgm:t>
        <a:bodyPr/>
        <a:lstStyle/>
        <a:p>
          <a:endParaRPr lang="en-US"/>
        </a:p>
      </dgm:t>
    </dgm:pt>
    <dgm:pt modelId="{67C3CDDD-7DC0-488E-A905-93E8E06066C1}" type="sibTrans" cxnId="{D33C4EB5-1754-4D4B-B9B5-008D8F24F684}">
      <dgm:prSet/>
      <dgm:spPr/>
      <dgm:t>
        <a:bodyPr/>
        <a:lstStyle/>
        <a:p>
          <a:endParaRPr lang="en-US"/>
        </a:p>
      </dgm:t>
    </dgm:pt>
    <dgm:pt modelId="{9C30CAAE-54EF-41F8-991A-30502E155CDF}" type="pres">
      <dgm:prSet presAssocID="{8AE24E98-C7F7-477A-9DC7-C16B37DF6DEF}" presName="linearFlow" presStyleCnt="0">
        <dgm:presLayoutVars>
          <dgm:dir/>
          <dgm:resizeHandles val="exact"/>
        </dgm:presLayoutVars>
      </dgm:prSet>
      <dgm:spPr/>
    </dgm:pt>
    <dgm:pt modelId="{E15837F3-C56B-4D12-9CF4-9624DEEB30B3}" type="pres">
      <dgm:prSet presAssocID="{CEEA7810-00CB-4D4A-B1DC-F4E9C72B2D8E}" presName="comp" presStyleCnt="0"/>
      <dgm:spPr/>
    </dgm:pt>
    <dgm:pt modelId="{B25AFEFA-0828-4CF7-B41A-A1CF22BF8352}" type="pres">
      <dgm:prSet presAssocID="{CEEA7810-00CB-4D4A-B1DC-F4E9C72B2D8E}" presName="rect2" presStyleLbl="node1" presStyleIdx="0" presStyleCnt="2">
        <dgm:presLayoutVars>
          <dgm:bulletEnabled val="1"/>
        </dgm:presLayoutVars>
      </dgm:prSet>
      <dgm:spPr/>
    </dgm:pt>
    <dgm:pt modelId="{6921854E-8383-4060-904A-664A32296E33}" type="pres">
      <dgm:prSet presAssocID="{CEEA7810-00CB-4D4A-B1DC-F4E9C72B2D8E}" presName="rect1" presStyleLbl="lnNode1" presStyleIdx="0" presStyleCnt="2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lose-up of metal pipes"/>
        </a:ext>
      </dgm:extLst>
    </dgm:pt>
    <dgm:pt modelId="{415DB9C9-7551-43E8-A648-E6697414C7F3}" type="pres">
      <dgm:prSet presAssocID="{512BCF6D-F03E-473C-9951-DFC63896729E}" presName="sibTrans" presStyleCnt="0"/>
      <dgm:spPr/>
    </dgm:pt>
    <dgm:pt modelId="{2A5AB0FC-F055-4397-ADDE-6902FCD99705}" type="pres">
      <dgm:prSet presAssocID="{CD49306A-126E-458A-A256-13624A36CF42}" presName="comp" presStyleCnt="0"/>
      <dgm:spPr/>
    </dgm:pt>
    <dgm:pt modelId="{87557B1F-09BE-457D-A06E-59561991AB7F}" type="pres">
      <dgm:prSet presAssocID="{CD49306A-126E-458A-A256-13624A36CF42}" presName="rect2" presStyleLbl="node1" presStyleIdx="1" presStyleCnt="2">
        <dgm:presLayoutVars>
          <dgm:bulletEnabled val="1"/>
        </dgm:presLayoutVars>
      </dgm:prSet>
      <dgm:spPr/>
    </dgm:pt>
    <dgm:pt modelId="{B875BD20-A4EA-4979-9845-CA78BA9A7A86}" type="pres">
      <dgm:prSet presAssocID="{CD49306A-126E-458A-A256-13624A36CF42}" presName="rect1" presStyleLbl="lnNode1" presStyleIdx="1" presStyleCnt="2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Orange fiber optics"/>
        </a:ext>
      </dgm:extLst>
    </dgm:pt>
  </dgm:ptLst>
  <dgm:cxnLst>
    <dgm:cxn modelId="{5182B209-2106-473E-8816-AE445B8DEAFB}" type="presOf" srcId="{DE387280-CD20-4182-9561-F5230CB185A1}" destId="{87557B1F-09BE-457D-A06E-59561991AB7F}" srcOrd="0" destOrd="2" presId="urn:microsoft.com/office/officeart/2008/layout/AlternatingPictureBlocks"/>
    <dgm:cxn modelId="{010F610B-5AED-49CE-9683-1B7B1BAD99DE}" type="presOf" srcId="{EA9FB661-7C1C-411D-8BE7-0C09BF5024E9}" destId="{B25AFEFA-0828-4CF7-B41A-A1CF22BF8352}" srcOrd="0" destOrd="1" presId="urn:microsoft.com/office/officeart/2008/layout/AlternatingPictureBlocks"/>
    <dgm:cxn modelId="{49B45812-AE34-4775-90AA-21777678CF5A}" srcId="{CD49306A-126E-458A-A256-13624A36CF42}" destId="{DE387280-CD20-4182-9561-F5230CB185A1}" srcOrd="1" destOrd="0" parTransId="{A7736C2E-E42F-4DED-BFDA-2660397F09AE}" sibTransId="{32599E9F-3CEA-441F-8A65-31B65C05A7E7}"/>
    <dgm:cxn modelId="{FFE99716-AFF0-4AD2-B617-042775D9C5F8}" srcId="{8AE24E98-C7F7-477A-9DC7-C16B37DF6DEF}" destId="{CEEA7810-00CB-4D4A-B1DC-F4E9C72B2D8E}" srcOrd="0" destOrd="0" parTransId="{CEE1D61F-54DB-465F-9B87-E9220631AF94}" sibTransId="{512BCF6D-F03E-473C-9951-DFC63896729E}"/>
    <dgm:cxn modelId="{305F3234-D156-4917-BCFD-A9AE60326E15}" srcId="{CD49306A-126E-458A-A256-13624A36CF42}" destId="{263A86D7-7D3B-44F2-9660-19F86E784937}" srcOrd="0" destOrd="0" parTransId="{B0C08DD2-E283-473B-9520-0188BB7D7636}" sibTransId="{E07BE14F-DFE8-45A7-886D-1FCE3BD311BC}"/>
    <dgm:cxn modelId="{AAA1F039-14A1-46B5-84D3-4D338DD5BBAA}" srcId="{8AE24E98-C7F7-477A-9DC7-C16B37DF6DEF}" destId="{CD49306A-126E-458A-A256-13624A36CF42}" srcOrd="1" destOrd="0" parTransId="{7B4F6D7B-87DC-48A1-93AA-3B32C96D3A38}" sibTransId="{6FA0F079-7D82-4423-BF14-FE069D83721F}"/>
    <dgm:cxn modelId="{71511C40-1436-4241-AEEA-45851452259C}" type="presOf" srcId="{CEEA7810-00CB-4D4A-B1DC-F4E9C72B2D8E}" destId="{B25AFEFA-0828-4CF7-B41A-A1CF22BF8352}" srcOrd="0" destOrd="0" presId="urn:microsoft.com/office/officeart/2008/layout/AlternatingPictureBlocks"/>
    <dgm:cxn modelId="{80091C5D-8571-4638-896D-144656C86692}" type="presOf" srcId="{CD49306A-126E-458A-A256-13624A36CF42}" destId="{87557B1F-09BE-457D-A06E-59561991AB7F}" srcOrd="0" destOrd="0" presId="urn:microsoft.com/office/officeart/2008/layout/AlternatingPictureBlocks"/>
    <dgm:cxn modelId="{6A610B61-9D42-48B6-BEF7-C5337A9CFFAD}" type="presOf" srcId="{8AE24E98-C7F7-477A-9DC7-C16B37DF6DEF}" destId="{9C30CAAE-54EF-41F8-991A-30502E155CDF}" srcOrd="0" destOrd="0" presId="urn:microsoft.com/office/officeart/2008/layout/AlternatingPictureBlocks"/>
    <dgm:cxn modelId="{2674F459-4656-42E7-9FDD-64A917EB40B1}" type="presOf" srcId="{263A86D7-7D3B-44F2-9660-19F86E784937}" destId="{87557B1F-09BE-457D-A06E-59561991AB7F}" srcOrd="0" destOrd="1" presId="urn:microsoft.com/office/officeart/2008/layout/AlternatingPictureBlocks"/>
    <dgm:cxn modelId="{F5887292-4C05-458B-BD93-8D53ABF298A8}" srcId="{CEEA7810-00CB-4D4A-B1DC-F4E9C72B2D8E}" destId="{EA9FB661-7C1C-411D-8BE7-0C09BF5024E9}" srcOrd="0" destOrd="0" parTransId="{AF37E3E0-3D7A-41AD-B0EF-D05FABB8215E}" sibTransId="{C0CFD361-E796-4952-B884-3B2292964E74}"/>
    <dgm:cxn modelId="{F4DFA1A0-AB14-4E05-A187-5A67F1129B85}" type="presOf" srcId="{B7A00E85-83AE-4394-9774-C92910408BC0}" destId="{B25AFEFA-0828-4CF7-B41A-A1CF22BF8352}" srcOrd="0" destOrd="2" presId="urn:microsoft.com/office/officeart/2008/layout/AlternatingPictureBlocks"/>
    <dgm:cxn modelId="{D33C4EB5-1754-4D4B-B9B5-008D8F24F684}" srcId="{CEEA7810-00CB-4D4A-B1DC-F4E9C72B2D8E}" destId="{B7A00E85-83AE-4394-9774-C92910408BC0}" srcOrd="1" destOrd="0" parTransId="{4802F46E-B3D5-44B0-B71D-E1039DC4AE25}" sibTransId="{67C3CDDD-7DC0-488E-A905-93E8E06066C1}"/>
    <dgm:cxn modelId="{D95C3B38-BCDD-451A-88F9-08665E537310}" type="presParOf" srcId="{9C30CAAE-54EF-41F8-991A-30502E155CDF}" destId="{E15837F3-C56B-4D12-9CF4-9624DEEB30B3}" srcOrd="0" destOrd="0" presId="urn:microsoft.com/office/officeart/2008/layout/AlternatingPictureBlocks"/>
    <dgm:cxn modelId="{95E10FF2-1869-4FBD-9C72-B312A7AE571A}" type="presParOf" srcId="{E15837F3-C56B-4D12-9CF4-9624DEEB30B3}" destId="{B25AFEFA-0828-4CF7-B41A-A1CF22BF8352}" srcOrd="0" destOrd="0" presId="urn:microsoft.com/office/officeart/2008/layout/AlternatingPictureBlocks"/>
    <dgm:cxn modelId="{A3CC9D36-BA40-42EF-8F5A-80078F92F797}" type="presParOf" srcId="{E15837F3-C56B-4D12-9CF4-9624DEEB30B3}" destId="{6921854E-8383-4060-904A-664A32296E33}" srcOrd="1" destOrd="0" presId="urn:microsoft.com/office/officeart/2008/layout/AlternatingPictureBlocks"/>
    <dgm:cxn modelId="{E4599809-17F3-40F0-A0E5-B4175C36F922}" type="presParOf" srcId="{9C30CAAE-54EF-41F8-991A-30502E155CDF}" destId="{415DB9C9-7551-43E8-A648-E6697414C7F3}" srcOrd="1" destOrd="0" presId="urn:microsoft.com/office/officeart/2008/layout/AlternatingPictureBlocks"/>
    <dgm:cxn modelId="{603DCFE8-BE92-4D1E-841B-D95B11B9088B}" type="presParOf" srcId="{9C30CAAE-54EF-41F8-991A-30502E155CDF}" destId="{2A5AB0FC-F055-4397-ADDE-6902FCD99705}" srcOrd="2" destOrd="0" presId="urn:microsoft.com/office/officeart/2008/layout/AlternatingPictureBlocks"/>
    <dgm:cxn modelId="{E8EAE27E-AF29-4BDE-9F9C-6ADF6AAEDAEF}" type="presParOf" srcId="{2A5AB0FC-F055-4397-ADDE-6902FCD99705}" destId="{87557B1F-09BE-457D-A06E-59561991AB7F}" srcOrd="0" destOrd="0" presId="urn:microsoft.com/office/officeart/2008/layout/AlternatingPictureBlocks"/>
    <dgm:cxn modelId="{BC526AEA-D31C-4778-9F8F-AD77DAC765A6}" type="presParOf" srcId="{2A5AB0FC-F055-4397-ADDE-6902FCD99705}" destId="{B875BD20-A4EA-4979-9845-CA78BA9A7A86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C4E3797-7F7E-4EBD-9A47-676B51D7D8DE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13D618-DE2E-416C-8952-E4A2C7A72F0B}">
      <dgm:prSet phldrT="[Text]"/>
      <dgm:spPr/>
      <dgm:t>
        <a:bodyPr/>
        <a:lstStyle/>
        <a:p>
          <a:r>
            <a:rPr lang="en-US" dirty="0"/>
            <a:t>Articles, materials, or supplies that consist of the following:</a:t>
          </a:r>
        </a:p>
      </dgm:t>
    </dgm:pt>
    <dgm:pt modelId="{657AC72F-0486-4560-8070-B213BD3604FB}" type="parTrans" cxnId="{8176A392-54AF-424F-B6A2-AF21906A45E4}">
      <dgm:prSet/>
      <dgm:spPr/>
      <dgm:t>
        <a:bodyPr/>
        <a:lstStyle/>
        <a:p>
          <a:endParaRPr lang="en-US"/>
        </a:p>
      </dgm:t>
    </dgm:pt>
    <dgm:pt modelId="{E2FD24E2-EF25-4EA8-96FB-0B1D35F2F84B}" type="sibTrans" cxnId="{8176A392-54AF-424F-B6A2-AF21906A45E4}">
      <dgm:prSet/>
      <dgm:spPr/>
      <dgm:t>
        <a:bodyPr/>
        <a:lstStyle/>
        <a:p>
          <a:endParaRPr lang="en-US"/>
        </a:p>
      </dgm:t>
    </dgm:pt>
    <dgm:pt modelId="{3EDB6A13-9CCF-46E9-BE48-E4FEB55F881C}">
      <dgm:prSet/>
      <dgm:spPr/>
      <dgm:t>
        <a:bodyPr/>
        <a:lstStyle/>
        <a:p>
          <a:r>
            <a:rPr lang="en-US" dirty="0"/>
            <a:t>Wholly/predominantly iron or steel or</a:t>
          </a:r>
        </a:p>
      </dgm:t>
    </dgm:pt>
    <dgm:pt modelId="{B80EBC56-E590-4545-8AAC-194BC23D11D4}" type="parTrans" cxnId="{F2BF4862-F283-4BDC-AB96-F686A9723D90}">
      <dgm:prSet/>
      <dgm:spPr/>
      <dgm:t>
        <a:bodyPr/>
        <a:lstStyle/>
        <a:p>
          <a:endParaRPr lang="en-US"/>
        </a:p>
      </dgm:t>
    </dgm:pt>
    <dgm:pt modelId="{5EC804B6-B527-4121-8DF6-4E60EF4330D1}" type="sibTrans" cxnId="{F2BF4862-F283-4BDC-AB96-F686A9723D90}">
      <dgm:prSet/>
      <dgm:spPr/>
      <dgm:t>
        <a:bodyPr/>
        <a:lstStyle/>
        <a:p>
          <a:endParaRPr lang="en-US"/>
        </a:p>
      </dgm:t>
    </dgm:pt>
    <dgm:pt modelId="{550E017D-0BC7-4D4E-9755-7AF6B07285B0}">
      <dgm:prSet/>
      <dgm:spPr/>
      <dgm:t>
        <a:bodyPr/>
        <a:lstStyle/>
        <a:p>
          <a:r>
            <a:rPr lang="en-US" dirty="0"/>
            <a:t>Combination of both</a:t>
          </a:r>
        </a:p>
      </dgm:t>
    </dgm:pt>
    <dgm:pt modelId="{C7A765D7-C4B9-4295-BEB4-4CC8232DF31A}" type="parTrans" cxnId="{D5257E8F-08D9-48C8-BE3F-4A229226D759}">
      <dgm:prSet/>
      <dgm:spPr/>
      <dgm:t>
        <a:bodyPr/>
        <a:lstStyle/>
        <a:p>
          <a:endParaRPr lang="en-US"/>
        </a:p>
      </dgm:t>
    </dgm:pt>
    <dgm:pt modelId="{2408944A-4151-459D-BDA6-6396C76BCFD2}" type="sibTrans" cxnId="{D5257E8F-08D9-48C8-BE3F-4A229226D759}">
      <dgm:prSet/>
      <dgm:spPr/>
      <dgm:t>
        <a:bodyPr/>
        <a:lstStyle/>
        <a:p>
          <a:endParaRPr lang="en-US"/>
        </a:p>
      </dgm:t>
    </dgm:pt>
    <dgm:pt modelId="{B7E42B41-EE8D-4F91-AB6E-95535B578855}">
      <dgm:prSet/>
      <dgm:spPr/>
      <dgm:t>
        <a:bodyPr/>
        <a:lstStyle/>
        <a:p>
          <a:r>
            <a:rPr lang="en-US" dirty="0"/>
            <a:t>Cost of the iron and steel content &gt;50% the total cost of all its </a:t>
          </a:r>
          <a:r>
            <a:rPr lang="da-DK" dirty="0"/>
            <a:t>components</a:t>
          </a:r>
          <a:endParaRPr lang="en-US" dirty="0"/>
        </a:p>
      </dgm:t>
    </dgm:pt>
    <dgm:pt modelId="{0491C5E3-2796-4340-ADCB-A0AFC5588879}" type="parTrans" cxnId="{6A9FEC6C-D5A6-4C2A-AAB4-1816439BB72C}">
      <dgm:prSet/>
      <dgm:spPr/>
      <dgm:t>
        <a:bodyPr/>
        <a:lstStyle/>
        <a:p>
          <a:endParaRPr lang="en-US"/>
        </a:p>
      </dgm:t>
    </dgm:pt>
    <dgm:pt modelId="{EECC08B8-A7A2-4A2E-A162-2258146E4585}" type="sibTrans" cxnId="{6A9FEC6C-D5A6-4C2A-AAB4-1816439BB72C}">
      <dgm:prSet/>
      <dgm:spPr/>
      <dgm:t>
        <a:bodyPr/>
        <a:lstStyle/>
        <a:p>
          <a:endParaRPr lang="en-US"/>
        </a:p>
      </dgm:t>
    </dgm:pt>
    <dgm:pt modelId="{C1CD4FF8-0534-4B02-8608-7FF8DA14DF7E}" type="pres">
      <dgm:prSet presAssocID="{FC4E3797-7F7E-4EBD-9A47-676B51D7D8DE}" presName="Name0" presStyleCnt="0">
        <dgm:presLayoutVars>
          <dgm:dir/>
          <dgm:animLvl val="lvl"/>
          <dgm:resizeHandles val="exact"/>
        </dgm:presLayoutVars>
      </dgm:prSet>
      <dgm:spPr/>
    </dgm:pt>
    <dgm:pt modelId="{BF0F4157-71D5-4178-BC1F-9813216ADA4D}" type="pres">
      <dgm:prSet presAssocID="{9913D618-DE2E-416C-8952-E4A2C7A72F0B}" presName="composite" presStyleCnt="0"/>
      <dgm:spPr/>
    </dgm:pt>
    <dgm:pt modelId="{88EF6BAB-F08E-441F-B5E6-D55F0156B36E}" type="pres">
      <dgm:prSet presAssocID="{9913D618-DE2E-416C-8952-E4A2C7A72F0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0B33B516-9D3C-4E04-8E77-E8428765EF3E}" type="pres">
      <dgm:prSet presAssocID="{9913D618-DE2E-416C-8952-E4A2C7A72F0B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363DC70F-C449-4486-92AD-3A94C733DE5E}" type="presOf" srcId="{3EDB6A13-9CCF-46E9-BE48-E4FEB55F881C}" destId="{0B33B516-9D3C-4E04-8E77-E8428765EF3E}" srcOrd="0" destOrd="0" presId="urn:microsoft.com/office/officeart/2005/8/layout/hList1"/>
    <dgm:cxn modelId="{F2BF4862-F283-4BDC-AB96-F686A9723D90}" srcId="{9913D618-DE2E-416C-8952-E4A2C7A72F0B}" destId="{3EDB6A13-9CCF-46E9-BE48-E4FEB55F881C}" srcOrd="0" destOrd="0" parTransId="{B80EBC56-E590-4545-8AAC-194BC23D11D4}" sibTransId="{5EC804B6-B527-4121-8DF6-4E60EF4330D1}"/>
    <dgm:cxn modelId="{6A9FEC6C-D5A6-4C2A-AAB4-1816439BB72C}" srcId="{9913D618-DE2E-416C-8952-E4A2C7A72F0B}" destId="{B7E42B41-EE8D-4F91-AB6E-95535B578855}" srcOrd="2" destOrd="0" parTransId="{0491C5E3-2796-4340-ADCB-A0AFC5588879}" sibTransId="{EECC08B8-A7A2-4A2E-A162-2258146E4585}"/>
    <dgm:cxn modelId="{C6A81E59-F763-4C75-807B-C1EA8ACFB3D2}" type="presOf" srcId="{B7E42B41-EE8D-4F91-AB6E-95535B578855}" destId="{0B33B516-9D3C-4E04-8E77-E8428765EF3E}" srcOrd="0" destOrd="2" presId="urn:microsoft.com/office/officeart/2005/8/layout/hList1"/>
    <dgm:cxn modelId="{D5257E8F-08D9-48C8-BE3F-4A229226D759}" srcId="{9913D618-DE2E-416C-8952-E4A2C7A72F0B}" destId="{550E017D-0BC7-4D4E-9755-7AF6B07285B0}" srcOrd="1" destOrd="0" parTransId="{C7A765D7-C4B9-4295-BEB4-4CC8232DF31A}" sibTransId="{2408944A-4151-459D-BDA6-6396C76BCFD2}"/>
    <dgm:cxn modelId="{8176A392-54AF-424F-B6A2-AF21906A45E4}" srcId="{FC4E3797-7F7E-4EBD-9A47-676B51D7D8DE}" destId="{9913D618-DE2E-416C-8952-E4A2C7A72F0B}" srcOrd="0" destOrd="0" parTransId="{657AC72F-0486-4560-8070-B213BD3604FB}" sibTransId="{E2FD24E2-EF25-4EA8-96FB-0B1D35F2F84B}"/>
    <dgm:cxn modelId="{152D95A3-E7A6-429A-8E8A-4BF8A2B7B71C}" type="presOf" srcId="{FC4E3797-7F7E-4EBD-9A47-676B51D7D8DE}" destId="{C1CD4FF8-0534-4B02-8608-7FF8DA14DF7E}" srcOrd="0" destOrd="0" presId="urn:microsoft.com/office/officeart/2005/8/layout/hList1"/>
    <dgm:cxn modelId="{B4A55CD4-ECDB-41E9-8A76-38EE4E0E4A54}" type="presOf" srcId="{9913D618-DE2E-416C-8952-E4A2C7A72F0B}" destId="{88EF6BAB-F08E-441F-B5E6-D55F0156B36E}" srcOrd="0" destOrd="0" presId="urn:microsoft.com/office/officeart/2005/8/layout/hList1"/>
    <dgm:cxn modelId="{0C5306D8-40B9-4A47-93DB-F418FD8C6A89}" type="presOf" srcId="{550E017D-0BC7-4D4E-9755-7AF6B07285B0}" destId="{0B33B516-9D3C-4E04-8E77-E8428765EF3E}" srcOrd="0" destOrd="1" presId="urn:microsoft.com/office/officeart/2005/8/layout/hList1"/>
    <dgm:cxn modelId="{91A84A8B-0E40-4AFD-AB59-ACCC63867DBC}" type="presParOf" srcId="{C1CD4FF8-0534-4B02-8608-7FF8DA14DF7E}" destId="{BF0F4157-71D5-4178-BC1F-9813216ADA4D}" srcOrd="0" destOrd="0" presId="urn:microsoft.com/office/officeart/2005/8/layout/hList1"/>
    <dgm:cxn modelId="{E9A5AF5C-686B-407E-B786-6E4D0CEEC98E}" type="presParOf" srcId="{BF0F4157-71D5-4178-BC1F-9813216ADA4D}" destId="{88EF6BAB-F08E-441F-B5E6-D55F0156B36E}" srcOrd="0" destOrd="0" presId="urn:microsoft.com/office/officeart/2005/8/layout/hList1"/>
    <dgm:cxn modelId="{23136F97-55CA-4E4E-9BFA-9EE12604A982}" type="presParOf" srcId="{BF0F4157-71D5-4178-BC1F-9813216ADA4D}" destId="{0B33B516-9D3C-4E04-8E77-E8428765EF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Steel and Iron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C4E3797-7F7E-4EBD-9A47-676B51D7D8DE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13D618-DE2E-416C-8952-E4A2C7A72F0B}">
      <dgm:prSet phldrT="[Text]"/>
      <dgm:spPr/>
      <dgm:t>
        <a:bodyPr/>
        <a:lstStyle/>
        <a:p>
          <a:r>
            <a:rPr lang="en-US" dirty="0"/>
            <a:t>Articles, materials, or supplies processed into a specific form and shape.</a:t>
          </a:r>
        </a:p>
      </dgm:t>
    </dgm:pt>
    <dgm:pt modelId="{657AC72F-0486-4560-8070-B213BD3604FB}" type="parTrans" cxnId="{8176A392-54AF-424F-B6A2-AF21906A45E4}">
      <dgm:prSet/>
      <dgm:spPr/>
      <dgm:t>
        <a:bodyPr/>
        <a:lstStyle/>
        <a:p>
          <a:endParaRPr lang="en-US"/>
        </a:p>
      </dgm:t>
    </dgm:pt>
    <dgm:pt modelId="{E2FD24E2-EF25-4EA8-96FB-0B1D35F2F84B}" type="sibTrans" cxnId="{8176A392-54AF-424F-B6A2-AF21906A45E4}">
      <dgm:prSet/>
      <dgm:spPr/>
      <dgm:t>
        <a:bodyPr/>
        <a:lstStyle/>
        <a:p>
          <a:endParaRPr lang="en-US"/>
        </a:p>
      </dgm:t>
    </dgm:pt>
    <dgm:pt modelId="{C8A6C18F-CD68-4001-AEDA-F9C6C6B57B7B}">
      <dgm:prSet/>
      <dgm:spPr/>
      <dgm:t>
        <a:bodyPr/>
        <a:lstStyle/>
        <a:p>
          <a:r>
            <a:rPr lang="en-US" dirty="0"/>
            <a:t>Combined with other articles, materials, or supplies</a:t>
          </a:r>
        </a:p>
      </dgm:t>
    </dgm:pt>
    <dgm:pt modelId="{21DE42DB-B9F8-4A1C-B978-DCA3328C47CB}" type="parTrans" cxnId="{939E823C-062A-4534-BB54-B71B7A982F59}">
      <dgm:prSet/>
      <dgm:spPr/>
      <dgm:t>
        <a:bodyPr/>
        <a:lstStyle/>
        <a:p>
          <a:endParaRPr lang="en-US"/>
        </a:p>
      </dgm:t>
    </dgm:pt>
    <dgm:pt modelId="{60A3ADFF-9A17-439C-B118-ECB9B06F6847}" type="sibTrans" cxnId="{939E823C-062A-4534-BB54-B71B7A982F59}">
      <dgm:prSet/>
      <dgm:spPr/>
      <dgm:t>
        <a:bodyPr/>
        <a:lstStyle/>
        <a:p>
          <a:endParaRPr lang="en-US"/>
        </a:p>
      </dgm:t>
    </dgm:pt>
    <dgm:pt modelId="{AF963884-F87E-4677-B44C-D86C19AADC5E}">
      <dgm:prSet/>
      <dgm:spPr/>
      <dgm:t>
        <a:bodyPr/>
        <a:lstStyle/>
        <a:p>
          <a:r>
            <a:rPr lang="en-US" dirty="0"/>
            <a:t>Create a product with different properties than the individual articles, materials, or supplies.</a:t>
          </a:r>
        </a:p>
      </dgm:t>
    </dgm:pt>
    <dgm:pt modelId="{AB79760D-0668-4A6E-ADB4-8D2B51C41793}" type="parTrans" cxnId="{8AA038CF-3A1D-4011-B6FC-27A87E460113}">
      <dgm:prSet/>
      <dgm:spPr/>
      <dgm:t>
        <a:bodyPr/>
        <a:lstStyle/>
        <a:p>
          <a:endParaRPr lang="en-US"/>
        </a:p>
      </dgm:t>
    </dgm:pt>
    <dgm:pt modelId="{0EBAFC04-5E99-4717-83F4-97E9874775CE}" type="sibTrans" cxnId="{8AA038CF-3A1D-4011-B6FC-27A87E460113}">
      <dgm:prSet/>
      <dgm:spPr/>
      <dgm:t>
        <a:bodyPr/>
        <a:lstStyle/>
        <a:p>
          <a:endParaRPr lang="en-US"/>
        </a:p>
      </dgm:t>
    </dgm:pt>
    <dgm:pt modelId="{35C288B5-4965-402D-8F63-8CCFDAD22617}">
      <dgm:prSet/>
      <dgm:spPr/>
      <dgm:t>
        <a:bodyPr/>
        <a:lstStyle/>
        <a:p>
          <a:r>
            <a:rPr lang="en-US" dirty="0"/>
            <a:t>Arrives to job in final form.</a:t>
          </a:r>
        </a:p>
      </dgm:t>
    </dgm:pt>
    <dgm:pt modelId="{0F5A1731-CB04-42A7-9317-8DDFD3130FCF}" type="parTrans" cxnId="{7F3EE784-061A-4996-AD66-40A23CE0E5C9}">
      <dgm:prSet/>
      <dgm:spPr/>
      <dgm:t>
        <a:bodyPr/>
        <a:lstStyle/>
        <a:p>
          <a:endParaRPr lang="en-US"/>
        </a:p>
      </dgm:t>
    </dgm:pt>
    <dgm:pt modelId="{4270298D-1123-4B83-A5FA-0B04D33F4C91}" type="sibTrans" cxnId="{7F3EE784-061A-4996-AD66-40A23CE0E5C9}">
      <dgm:prSet/>
      <dgm:spPr/>
      <dgm:t>
        <a:bodyPr/>
        <a:lstStyle/>
        <a:p>
          <a:endParaRPr lang="en-US"/>
        </a:p>
      </dgm:t>
    </dgm:pt>
    <dgm:pt modelId="{B9169531-D99C-486B-A1C5-0329A9BF38E0}">
      <dgm:prSet/>
      <dgm:spPr/>
      <dgm:t>
        <a:bodyPr/>
        <a:lstStyle/>
        <a:p>
          <a:r>
            <a:rPr lang="en-US" dirty="0"/>
            <a:t>55% of component costs must be U.S. produced. </a:t>
          </a:r>
        </a:p>
      </dgm:t>
    </dgm:pt>
    <dgm:pt modelId="{8D480DFF-9B80-4E25-AAAF-253D9E974C76}" type="parTrans" cxnId="{F84B06A7-BBFB-4E0E-8B77-5C435D7D3BB7}">
      <dgm:prSet/>
      <dgm:spPr/>
      <dgm:t>
        <a:bodyPr/>
        <a:lstStyle/>
        <a:p>
          <a:endParaRPr lang="en-US"/>
        </a:p>
      </dgm:t>
    </dgm:pt>
    <dgm:pt modelId="{9581707D-A7A1-4E64-8F7A-3986EAF595DB}" type="sibTrans" cxnId="{F84B06A7-BBFB-4E0E-8B77-5C435D7D3BB7}">
      <dgm:prSet/>
      <dgm:spPr/>
      <dgm:t>
        <a:bodyPr/>
        <a:lstStyle/>
        <a:p>
          <a:endParaRPr lang="en-US"/>
        </a:p>
      </dgm:t>
    </dgm:pt>
    <dgm:pt modelId="{C1CD4FF8-0534-4B02-8608-7FF8DA14DF7E}" type="pres">
      <dgm:prSet presAssocID="{FC4E3797-7F7E-4EBD-9A47-676B51D7D8DE}" presName="Name0" presStyleCnt="0">
        <dgm:presLayoutVars>
          <dgm:dir/>
          <dgm:animLvl val="lvl"/>
          <dgm:resizeHandles val="exact"/>
        </dgm:presLayoutVars>
      </dgm:prSet>
      <dgm:spPr/>
    </dgm:pt>
    <dgm:pt modelId="{BF0F4157-71D5-4178-BC1F-9813216ADA4D}" type="pres">
      <dgm:prSet presAssocID="{9913D618-DE2E-416C-8952-E4A2C7A72F0B}" presName="composite" presStyleCnt="0"/>
      <dgm:spPr/>
    </dgm:pt>
    <dgm:pt modelId="{88EF6BAB-F08E-441F-B5E6-D55F0156B36E}" type="pres">
      <dgm:prSet presAssocID="{9913D618-DE2E-416C-8952-E4A2C7A72F0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0B33B516-9D3C-4E04-8E77-E8428765EF3E}" type="pres">
      <dgm:prSet presAssocID="{9913D618-DE2E-416C-8952-E4A2C7A72F0B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CC352F08-9C56-4538-BE1D-8B7A6A6129E4}" type="presOf" srcId="{35C288B5-4965-402D-8F63-8CCFDAD22617}" destId="{0B33B516-9D3C-4E04-8E77-E8428765EF3E}" srcOrd="0" destOrd="2" presId="urn:microsoft.com/office/officeart/2005/8/layout/hList1"/>
    <dgm:cxn modelId="{939E823C-062A-4534-BB54-B71B7A982F59}" srcId="{9913D618-DE2E-416C-8952-E4A2C7A72F0B}" destId="{C8A6C18F-CD68-4001-AEDA-F9C6C6B57B7B}" srcOrd="0" destOrd="0" parTransId="{21DE42DB-B9F8-4A1C-B978-DCA3328C47CB}" sibTransId="{60A3ADFF-9A17-439C-B118-ECB9B06F6847}"/>
    <dgm:cxn modelId="{6006EA7A-369D-46CD-8E68-C09B674E29C4}" type="presOf" srcId="{9913D618-DE2E-416C-8952-E4A2C7A72F0B}" destId="{88EF6BAB-F08E-441F-B5E6-D55F0156B36E}" srcOrd="0" destOrd="0" presId="urn:microsoft.com/office/officeart/2005/8/layout/hList1"/>
    <dgm:cxn modelId="{7F3EE784-061A-4996-AD66-40A23CE0E5C9}" srcId="{9913D618-DE2E-416C-8952-E4A2C7A72F0B}" destId="{35C288B5-4965-402D-8F63-8CCFDAD22617}" srcOrd="2" destOrd="0" parTransId="{0F5A1731-CB04-42A7-9317-8DDFD3130FCF}" sibTransId="{4270298D-1123-4B83-A5FA-0B04D33F4C91}"/>
    <dgm:cxn modelId="{EC46828E-9460-48C0-8247-7DA00C34023F}" type="presOf" srcId="{B9169531-D99C-486B-A1C5-0329A9BF38E0}" destId="{0B33B516-9D3C-4E04-8E77-E8428765EF3E}" srcOrd="0" destOrd="3" presId="urn:microsoft.com/office/officeart/2005/8/layout/hList1"/>
    <dgm:cxn modelId="{8176A392-54AF-424F-B6A2-AF21906A45E4}" srcId="{FC4E3797-7F7E-4EBD-9A47-676B51D7D8DE}" destId="{9913D618-DE2E-416C-8952-E4A2C7A72F0B}" srcOrd="0" destOrd="0" parTransId="{657AC72F-0486-4560-8070-B213BD3604FB}" sibTransId="{E2FD24E2-EF25-4EA8-96FB-0B1D35F2F84B}"/>
    <dgm:cxn modelId="{152D95A3-E7A6-429A-8E8A-4BF8A2B7B71C}" type="presOf" srcId="{FC4E3797-7F7E-4EBD-9A47-676B51D7D8DE}" destId="{C1CD4FF8-0534-4B02-8608-7FF8DA14DF7E}" srcOrd="0" destOrd="0" presId="urn:microsoft.com/office/officeart/2005/8/layout/hList1"/>
    <dgm:cxn modelId="{F84B06A7-BBFB-4E0E-8B77-5C435D7D3BB7}" srcId="{9913D618-DE2E-416C-8952-E4A2C7A72F0B}" destId="{B9169531-D99C-486B-A1C5-0329A9BF38E0}" srcOrd="3" destOrd="0" parTransId="{8D480DFF-9B80-4E25-AAAF-253D9E974C76}" sibTransId="{9581707D-A7A1-4E64-8F7A-3986EAF595DB}"/>
    <dgm:cxn modelId="{F85589CE-72C2-4C65-9C8A-337640801B83}" type="presOf" srcId="{C8A6C18F-CD68-4001-AEDA-F9C6C6B57B7B}" destId="{0B33B516-9D3C-4E04-8E77-E8428765EF3E}" srcOrd="0" destOrd="0" presId="urn:microsoft.com/office/officeart/2005/8/layout/hList1"/>
    <dgm:cxn modelId="{8AA038CF-3A1D-4011-B6FC-27A87E460113}" srcId="{9913D618-DE2E-416C-8952-E4A2C7A72F0B}" destId="{AF963884-F87E-4677-B44C-D86C19AADC5E}" srcOrd="1" destOrd="0" parTransId="{AB79760D-0668-4A6E-ADB4-8D2B51C41793}" sibTransId="{0EBAFC04-5E99-4717-83F4-97E9874775CE}"/>
    <dgm:cxn modelId="{715FFEDB-E320-4AE9-B69D-786E05F2EF85}" type="presOf" srcId="{AF963884-F87E-4677-B44C-D86C19AADC5E}" destId="{0B33B516-9D3C-4E04-8E77-E8428765EF3E}" srcOrd="0" destOrd="1" presId="urn:microsoft.com/office/officeart/2005/8/layout/hList1"/>
    <dgm:cxn modelId="{EA43BD5C-B463-44E6-8D62-A7006123F793}" type="presParOf" srcId="{C1CD4FF8-0534-4B02-8608-7FF8DA14DF7E}" destId="{BF0F4157-71D5-4178-BC1F-9813216ADA4D}" srcOrd="0" destOrd="0" presId="urn:microsoft.com/office/officeart/2005/8/layout/hList1"/>
    <dgm:cxn modelId="{50D14BA4-B5F6-4F0E-A560-440DB538906A}" type="presParOf" srcId="{BF0F4157-71D5-4178-BC1F-9813216ADA4D}" destId="{88EF6BAB-F08E-441F-B5E6-D55F0156B36E}" srcOrd="0" destOrd="0" presId="urn:microsoft.com/office/officeart/2005/8/layout/hList1"/>
    <dgm:cxn modelId="{03DF43A9-607E-48CE-A544-C0E1356E79CE}" type="presParOf" srcId="{BF0F4157-71D5-4178-BC1F-9813216ADA4D}" destId="{0B33B516-9D3C-4E04-8E77-E8428765EF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Manufactured Products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C4E3797-7F7E-4EBD-9A47-676B51D7D8DE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13D618-DE2E-416C-8952-E4A2C7A72F0B}">
      <dgm:prSet phldrT="[Text]"/>
      <dgm:spPr/>
      <dgm:t>
        <a:bodyPr/>
        <a:lstStyle/>
        <a:p>
          <a:r>
            <a:rPr lang="en-US" dirty="0"/>
            <a:t>Articles, materials, or supplies that consist of one of the following:</a:t>
          </a:r>
        </a:p>
      </dgm:t>
    </dgm:pt>
    <dgm:pt modelId="{657AC72F-0486-4560-8070-B213BD3604FB}" type="parTrans" cxnId="{8176A392-54AF-424F-B6A2-AF21906A45E4}">
      <dgm:prSet/>
      <dgm:spPr/>
      <dgm:t>
        <a:bodyPr/>
        <a:lstStyle/>
        <a:p>
          <a:endParaRPr lang="en-US"/>
        </a:p>
      </dgm:t>
    </dgm:pt>
    <dgm:pt modelId="{E2FD24E2-EF25-4EA8-96FB-0B1D35F2F84B}" type="sibTrans" cxnId="{8176A392-54AF-424F-B6A2-AF21906A45E4}">
      <dgm:prSet/>
      <dgm:spPr/>
      <dgm:t>
        <a:bodyPr/>
        <a:lstStyle/>
        <a:p>
          <a:endParaRPr lang="en-US"/>
        </a:p>
      </dgm:t>
    </dgm:pt>
    <dgm:pt modelId="{ED01A219-85F7-43B6-BB1B-EC10F90F749C}">
      <dgm:prSet/>
      <dgm:spPr/>
      <dgm:t>
        <a:bodyPr/>
        <a:lstStyle/>
        <a:p>
          <a:r>
            <a:rPr lang="en-US" dirty="0"/>
            <a:t>Non-Ferrous metals</a:t>
          </a:r>
        </a:p>
      </dgm:t>
    </dgm:pt>
    <dgm:pt modelId="{5C76D366-578D-46BA-83EE-D5BA2FDC4731}" type="parTrans" cxnId="{878F9C24-C738-4383-A67A-66F2C5E8ACEF}">
      <dgm:prSet/>
      <dgm:spPr/>
      <dgm:t>
        <a:bodyPr/>
        <a:lstStyle/>
        <a:p>
          <a:endParaRPr lang="en-US"/>
        </a:p>
      </dgm:t>
    </dgm:pt>
    <dgm:pt modelId="{41B77CE9-41B7-4F6D-97D3-7973753EB91C}" type="sibTrans" cxnId="{878F9C24-C738-4383-A67A-66F2C5E8ACEF}">
      <dgm:prSet/>
      <dgm:spPr/>
      <dgm:t>
        <a:bodyPr/>
        <a:lstStyle/>
        <a:p>
          <a:endParaRPr lang="en-US"/>
        </a:p>
      </dgm:t>
    </dgm:pt>
    <dgm:pt modelId="{0481FA7A-A488-4807-A142-E0F3BFC01792}">
      <dgm:prSet/>
      <dgm:spPr/>
      <dgm:t>
        <a:bodyPr/>
        <a:lstStyle/>
        <a:p>
          <a:r>
            <a:rPr lang="en-US" dirty="0"/>
            <a:t>Plastic and polymer-based products</a:t>
          </a:r>
        </a:p>
      </dgm:t>
    </dgm:pt>
    <dgm:pt modelId="{337B5F16-65DF-493A-966F-D8CED49B74A4}" type="parTrans" cxnId="{CCE70EAE-17C3-4452-A5E6-875F95453CD5}">
      <dgm:prSet/>
      <dgm:spPr/>
      <dgm:t>
        <a:bodyPr/>
        <a:lstStyle/>
        <a:p>
          <a:endParaRPr lang="en-US"/>
        </a:p>
      </dgm:t>
    </dgm:pt>
    <dgm:pt modelId="{6AC5530D-A5F2-4C52-9517-2C37873A799A}" type="sibTrans" cxnId="{CCE70EAE-17C3-4452-A5E6-875F95453CD5}">
      <dgm:prSet/>
      <dgm:spPr/>
      <dgm:t>
        <a:bodyPr/>
        <a:lstStyle/>
        <a:p>
          <a:endParaRPr lang="en-US"/>
        </a:p>
      </dgm:t>
    </dgm:pt>
    <dgm:pt modelId="{DFAA10CD-003C-40D2-89DE-56B12759F087}">
      <dgm:prSet/>
      <dgm:spPr/>
      <dgm:t>
        <a:bodyPr/>
        <a:lstStyle/>
        <a:p>
          <a:r>
            <a:rPr lang="en-US" dirty="0"/>
            <a:t>Glass</a:t>
          </a:r>
        </a:p>
      </dgm:t>
    </dgm:pt>
    <dgm:pt modelId="{B9C76089-9E6F-4016-9E9A-D524E4927178}" type="parTrans" cxnId="{CD874C45-C721-4892-A725-972DF45A3A95}">
      <dgm:prSet/>
      <dgm:spPr/>
      <dgm:t>
        <a:bodyPr/>
        <a:lstStyle/>
        <a:p>
          <a:endParaRPr lang="en-US"/>
        </a:p>
      </dgm:t>
    </dgm:pt>
    <dgm:pt modelId="{5C78C061-DBC9-4948-A9C7-09522BA08D37}" type="sibTrans" cxnId="{CD874C45-C721-4892-A725-972DF45A3A95}">
      <dgm:prSet/>
      <dgm:spPr/>
      <dgm:t>
        <a:bodyPr/>
        <a:lstStyle/>
        <a:p>
          <a:endParaRPr lang="en-US"/>
        </a:p>
      </dgm:t>
    </dgm:pt>
    <dgm:pt modelId="{1C69374E-0BC0-4627-B3F6-AC97407ECF9E}">
      <dgm:prSet/>
      <dgm:spPr/>
      <dgm:t>
        <a:bodyPr/>
        <a:lstStyle/>
        <a:p>
          <a:r>
            <a:rPr lang="en-US" dirty="0"/>
            <a:t>Fiber optic cable</a:t>
          </a:r>
        </a:p>
      </dgm:t>
    </dgm:pt>
    <dgm:pt modelId="{2D143D72-F896-4563-8587-AB1B4DEBCAD2}" type="parTrans" cxnId="{5F9B5BD3-BDB5-4E1C-9B3E-971000BB100E}">
      <dgm:prSet/>
      <dgm:spPr/>
      <dgm:t>
        <a:bodyPr/>
        <a:lstStyle/>
        <a:p>
          <a:endParaRPr lang="en-US"/>
        </a:p>
      </dgm:t>
    </dgm:pt>
    <dgm:pt modelId="{9EFD87E6-B9D9-4FD1-834A-0B56FFF17684}" type="sibTrans" cxnId="{5F9B5BD3-BDB5-4E1C-9B3E-971000BB100E}">
      <dgm:prSet/>
      <dgm:spPr/>
      <dgm:t>
        <a:bodyPr/>
        <a:lstStyle/>
        <a:p>
          <a:endParaRPr lang="en-US"/>
        </a:p>
      </dgm:t>
    </dgm:pt>
    <dgm:pt modelId="{1937795D-700D-4BE1-BC0C-1C6E7472ACC5}">
      <dgm:prSet/>
      <dgm:spPr/>
      <dgm:t>
        <a:bodyPr/>
        <a:lstStyle/>
        <a:p>
          <a:r>
            <a:rPr lang="en-US" dirty="0"/>
            <a:t>Optical Fiber</a:t>
          </a:r>
        </a:p>
      </dgm:t>
    </dgm:pt>
    <dgm:pt modelId="{4536DAE0-E18E-44C1-BC3E-FD51C6ED1214}" type="parTrans" cxnId="{B88CEF8C-20E4-432B-AFE4-A9E9B5454F58}">
      <dgm:prSet/>
      <dgm:spPr/>
      <dgm:t>
        <a:bodyPr/>
        <a:lstStyle/>
        <a:p>
          <a:endParaRPr lang="en-US"/>
        </a:p>
      </dgm:t>
    </dgm:pt>
    <dgm:pt modelId="{77A0F55B-D14E-4EB4-8D3E-90DD530C6246}" type="sibTrans" cxnId="{B88CEF8C-20E4-432B-AFE4-A9E9B5454F58}">
      <dgm:prSet/>
      <dgm:spPr/>
      <dgm:t>
        <a:bodyPr/>
        <a:lstStyle/>
        <a:p>
          <a:endParaRPr lang="en-US"/>
        </a:p>
      </dgm:t>
    </dgm:pt>
    <dgm:pt modelId="{93B0EB64-311C-4CBE-B08C-ACDA452695CD}">
      <dgm:prSet/>
      <dgm:spPr/>
      <dgm:t>
        <a:bodyPr/>
        <a:lstStyle/>
        <a:p>
          <a:r>
            <a:rPr lang="en-US" dirty="0"/>
            <a:t>Lumber</a:t>
          </a:r>
        </a:p>
      </dgm:t>
    </dgm:pt>
    <dgm:pt modelId="{A81A983D-A4B3-4E0E-B242-130E5E5E0F69}" type="parTrans" cxnId="{1691F8BE-9720-429D-99E2-AC7CDA1272EA}">
      <dgm:prSet/>
      <dgm:spPr/>
      <dgm:t>
        <a:bodyPr/>
        <a:lstStyle/>
        <a:p>
          <a:endParaRPr lang="en-US"/>
        </a:p>
      </dgm:t>
    </dgm:pt>
    <dgm:pt modelId="{04A9FB5E-E0AB-4B6A-87A6-E61DEC5BBB51}" type="sibTrans" cxnId="{1691F8BE-9720-429D-99E2-AC7CDA1272EA}">
      <dgm:prSet/>
      <dgm:spPr/>
      <dgm:t>
        <a:bodyPr/>
        <a:lstStyle/>
        <a:p>
          <a:endParaRPr lang="en-US"/>
        </a:p>
      </dgm:t>
    </dgm:pt>
    <dgm:pt modelId="{59C39651-FAB5-43EE-877C-E664B64E5B3F}">
      <dgm:prSet/>
      <dgm:spPr/>
      <dgm:t>
        <a:bodyPr/>
        <a:lstStyle/>
        <a:p>
          <a:r>
            <a:rPr lang="en-US" dirty="0"/>
            <a:t>Engineered wood or drywall</a:t>
          </a:r>
        </a:p>
      </dgm:t>
    </dgm:pt>
    <dgm:pt modelId="{3C679FA1-C0EA-46CF-A2B0-C8BF04F5719E}" type="parTrans" cxnId="{442628CC-4DCD-4704-91DE-C767A87D0A5B}">
      <dgm:prSet/>
      <dgm:spPr/>
      <dgm:t>
        <a:bodyPr/>
        <a:lstStyle/>
        <a:p>
          <a:endParaRPr lang="en-US"/>
        </a:p>
      </dgm:t>
    </dgm:pt>
    <dgm:pt modelId="{9A7EE274-1F2F-4036-9BDC-5BC1ED7CB236}" type="sibTrans" cxnId="{442628CC-4DCD-4704-91DE-C767A87D0A5B}">
      <dgm:prSet/>
      <dgm:spPr/>
      <dgm:t>
        <a:bodyPr/>
        <a:lstStyle/>
        <a:p>
          <a:endParaRPr lang="en-US"/>
        </a:p>
      </dgm:t>
    </dgm:pt>
    <dgm:pt modelId="{C1CD4FF8-0534-4B02-8608-7FF8DA14DF7E}" type="pres">
      <dgm:prSet presAssocID="{FC4E3797-7F7E-4EBD-9A47-676B51D7D8DE}" presName="Name0" presStyleCnt="0">
        <dgm:presLayoutVars>
          <dgm:dir/>
          <dgm:animLvl val="lvl"/>
          <dgm:resizeHandles val="exact"/>
        </dgm:presLayoutVars>
      </dgm:prSet>
      <dgm:spPr/>
    </dgm:pt>
    <dgm:pt modelId="{BF0F4157-71D5-4178-BC1F-9813216ADA4D}" type="pres">
      <dgm:prSet presAssocID="{9913D618-DE2E-416C-8952-E4A2C7A72F0B}" presName="composite" presStyleCnt="0"/>
      <dgm:spPr/>
    </dgm:pt>
    <dgm:pt modelId="{88EF6BAB-F08E-441F-B5E6-D55F0156B36E}" type="pres">
      <dgm:prSet presAssocID="{9913D618-DE2E-416C-8952-E4A2C7A72F0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0B33B516-9D3C-4E04-8E77-E8428765EF3E}" type="pres">
      <dgm:prSet presAssocID="{9913D618-DE2E-416C-8952-E4A2C7A72F0B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878F9C24-C738-4383-A67A-66F2C5E8ACEF}" srcId="{9913D618-DE2E-416C-8952-E4A2C7A72F0B}" destId="{ED01A219-85F7-43B6-BB1B-EC10F90F749C}" srcOrd="0" destOrd="0" parTransId="{5C76D366-578D-46BA-83EE-D5BA2FDC4731}" sibTransId="{41B77CE9-41B7-4F6D-97D3-7973753EB91C}"/>
    <dgm:cxn modelId="{A4A6B73E-D1A6-4A44-BE8E-FCC14B458010}" type="presOf" srcId="{1937795D-700D-4BE1-BC0C-1C6E7472ACC5}" destId="{0B33B516-9D3C-4E04-8E77-E8428765EF3E}" srcOrd="0" destOrd="4" presId="urn:microsoft.com/office/officeart/2005/8/layout/hList1"/>
    <dgm:cxn modelId="{CD874C45-C721-4892-A725-972DF45A3A95}" srcId="{9913D618-DE2E-416C-8952-E4A2C7A72F0B}" destId="{DFAA10CD-003C-40D2-89DE-56B12759F087}" srcOrd="2" destOrd="0" parTransId="{B9C76089-9E6F-4016-9E9A-D524E4927178}" sibTransId="{5C78C061-DBC9-4948-A9C7-09522BA08D37}"/>
    <dgm:cxn modelId="{A16ABF6B-0871-4A2D-A37D-407D551D1619}" type="presOf" srcId="{ED01A219-85F7-43B6-BB1B-EC10F90F749C}" destId="{0B33B516-9D3C-4E04-8E77-E8428765EF3E}" srcOrd="0" destOrd="0" presId="urn:microsoft.com/office/officeart/2005/8/layout/hList1"/>
    <dgm:cxn modelId="{C094296D-17DC-4B00-87C5-667D7F2DE5B5}" type="presOf" srcId="{59C39651-FAB5-43EE-877C-E664B64E5B3F}" destId="{0B33B516-9D3C-4E04-8E77-E8428765EF3E}" srcOrd="0" destOrd="6" presId="urn:microsoft.com/office/officeart/2005/8/layout/hList1"/>
    <dgm:cxn modelId="{B88CEF8C-20E4-432B-AFE4-A9E9B5454F58}" srcId="{9913D618-DE2E-416C-8952-E4A2C7A72F0B}" destId="{1937795D-700D-4BE1-BC0C-1C6E7472ACC5}" srcOrd="4" destOrd="0" parTransId="{4536DAE0-E18E-44C1-BC3E-FD51C6ED1214}" sibTransId="{77A0F55B-D14E-4EB4-8D3E-90DD530C6246}"/>
    <dgm:cxn modelId="{8176A392-54AF-424F-B6A2-AF21906A45E4}" srcId="{FC4E3797-7F7E-4EBD-9A47-676B51D7D8DE}" destId="{9913D618-DE2E-416C-8952-E4A2C7A72F0B}" srcOrd="0" destOrd="0" parTransId="{657AC72F-0486-4560-8070-B213BD3604FB}" sibTransId="{E2FD24E2-EF25-4EA8-96FB-0B1D35F2F84B}"/>
    <dgm:cxn modelId="{472A1995-903F-478E-93D8-3C8614813943}" type="presOf" srcId="{1C69374E-0BC0-4627-B3F6-AC97407ECF9E}" destId="{0B33B516-9D3C-4E04-8E77-E8428765EF3E}" srcOrd="0" destOrd="3" presId="urn:microsoft.com/office/officeart/2005/8/layout/hList1"/>
    <dgm:cxn modelId="{6F11A89D-0B2B-4C25-85E7-95D5A173F7D5}" type="presOf" srcId="{DFAA10CD-003C-40D2-89DE-56B12759F087}" destId="{0B33B516-9D3C-4E04-8E77-E8428765EF3E}" srcOrd="0" destOrd="2" presId="urn:microsoft.com/office/officeart/2005/8/layout/hList1"/>
    <dgm:cxn modelId="{152D95A3-E7A6-429A-8E8A-4BF8A2B7B71C}" type="presOf" srcId="{FC4E3797-7F7E-4EBD-9A47-676B51D7D8DE}" destId="{C1CD4FF8-0534-4B02-8608-7FF8DA14DF7E}" srcOrd="0" destOrd="0" presId="urn:microsoft.com/office/officeart/2005/8/layout/hList1"/>
    <dgm:cxn modelId="{CCE70EAE-17C3-4452-A5E6-875F95453CD5}" srcId="{9913D618-DE2E-416C-8952-E4A2C7A72F0B}" destId="{0481FA7A-A488-4807-A142-E0F3BFC01792}" srcOrd="1" destOrd="0" parTransId="{337B5F16-65DF-493A-966F-D8CED49B74A4}" sibTransId="{6AC5530D-A5F2-4C52-9517-2C37873A799A}"/>
    <dgm:cxn modelId="{77889DB4-859E-4E13-8D96-2E9B8A4025B9}" type="presOf" srcId="{0481FA7A-A488-4807-A142-E0F3BFC01792}" destId="{0B33B516-9D3C-4E04-8E77-E8428765EF3E}" srcOrd="0" destOrd="1" presId="urn:microsoft.com/office/officeart/2005/8/layout/hList1"/>
    <dgm:cxn modelId="{1691F8BE-9720-429D-99E2-AC7CDA1272EA}" srcId="{9913D618-DE2E-416C-8952-E4A2C7A72F0B}" destId="{93B0EB64-311C-4CBE-B08C-ACDA452695CD}" srcOrd="5" destOrd="0" parTransId="{A81A983D-A4B3-4E0E-B242-130E5E5E0F69}" sibTransId="{04A9FB5E-E0AB-4B6A-87A6-E61DEC5BBB51}"/>
    <dgm:cxn modelId="{2A5AEFC1-425B-4908-A07E-C70DBF117870}" type="presOf" srcId="{93B0EB64-311C-4CBE-B08C-ACDA452695CD}" destId="{0B33B516-9D3C-4E04-8E77-E8428765EF3E}" srcOrd="0" destOrd="5" presId="urn:microsoft.com/office/officeart/2005/8/layout/hList1"/>
    <dgm:cxn modelId="{442628CC-4DCD-4704-91DE-C767A87D0A5B}" srcId="{9913D618-DE2E-416C-8952-E4A2C7A72F0B}" destId="{59C39651-FAB5-43EE-877C-E664B64E5B3F}" srcOrd="6" destOrd="0" parTransId="{3C679FA1-C0EA-46CF-A2B0-C8BF04F5719E}" sibTransId="{9A7EE274-1F2F-4036-9BDC-5BC1ED7CB236}"/>
    <dgm:cxn modelId="{5F9B5BD3-BDB5-4E1C-9B3E-971000BB100E}" srcId="{9913D618-DE2E-416C-8952-E4A2C7A72F0B}" destId="{1C69374E-0BC0-4627-B3F6-AC97407ECF9E}" srcOrd="3" destOrd="0" parTransId="{2D143D72-F896-4563-8587-AB1B4DEBCAD2}" sibTransId="{9EFD87E6-B9D9-4FD1-834A-0B56FFF17684}"/>
    <dgm:cxn modelId="{E0EA46F5-6C75-4C25-A020-45CBAF99AE54}" type="presOf" srcId="{9913D618-DE2E-416C-8952-E4A2C7A72F0B}" destId="{88EF6BAB-F08E-441F-B5E6-D55F0156B36E}" srcOrd="0" destOrd="0" presId="urn:microsoft.com/office/officeart/2005/8/layout/hList1"/>
    <dgm:cxn modelId="{389542A4-CD5D-4FEF-98A2-D824D456AC92}" type="presParOf" srcId="{C1CD4FF8-0534-4B02-8608-7FF8DA14DF7E}" destId="{BF0F4157-71D5-4178-BC1F-9813216ADA4D}" srcOrd="0" destOrd="0" presId="urn:microsoft.com/office/officeart/2005/8/layout/hList1"/>
    <dgm:cxn modelId="{E0ADE5F5-CB4F-4A27-AC1B-C1BC33D3C65C}" type="presParOf" srcId="{BF0F4157-71D5-4178-BC1F-9813216ADA4D}" destId="{88EF6BAB-F08E-441F-B5E6-D55F0156B36E}" srcOrd="0" destOrd="0" presId="urn:microsoft.com/office/officeart/2005/8/layout/hList1"/>
    <dgm:cxn modelId="{81A5D585-DB4E-4B2D-9438-F9D9025CD09E}" type="presParOf" srcId="{BF0F4157-71D5-4178-BC1F-9813216ADA4D}" destId="{0B33B516-9D3C-4E04-8E77-E8428765EF3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Construction Materials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C4E3797-7F7E-4EBD-9A47-676B51D7D8DE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13D618-DE2E-416C-8952-E4A2C7A72F0B}">
      <dgm:prSet phldrT="[Text]"/>
      <dgm:spPr/>
      <dgm:t>
        <a:bodyPr/>
        <a:lstStyle/>
        <a:p>
          <a:r>
            <a:rPr lang="en-US" dirty="0"/>
            <a:t>Minor additions</a:t>
          </a:r>
        </a:p>
      </dgm:t>
    </dgm:pt>
    <dgm:pt modelId="{657AC72F-0486-4560-8070-B213BD3604FB}" type="parTrans" cxnId="{8176A392-54AF-424F-B6A2-AF21906A45E4}">
      <dgm:prSet/>
      <dgm:spPr/>
      <dgm:t>
        <a:bodyPr/>
        <a:lstStyle/>
        <a:p>
          <a:endParaRPr lang="en-US"/>
        </a:p>
      </dgm:t>
    </dgm:pt>
    <dgm:pt modelId="{E2FD24E2-EF25-4EA8-96FB-0B1D35F2F84B}" type="sibTrans" cxnId="{8176A392-54AF-424F-B6A2-AF21906A45E4}">
      <dgm:prSet/>
      <dgm:spPr/>
      <dgm:t>
        <a:bodyPr/>
        <a:lstStyle/>
        <a:p>
          <a:endParaRPr lang="en-US"/>
        </a:p>
      </dgm:t>
    </dgm:pt>
    <dgm:pt modelId="{E10798B6-825C-44F4-9F33-381CB988463A}">
      <dgm:prSet phldrT="[Text]"/>
      <dgm:spPr/>
      <dgm:t>
        <a:bodyPr/>
        <a:lstStyle/>
        <a:p>
          <a:r>
            <a:rPr lang="en-US" dirty="0"/>
            <a:t>Adding articles, materials, supplies, or binding agents to a construction material, does not change the categorization. </a:t>
          </a:r>
        </a:p>
      </dgm:t>
    </dgm:pt>
    <dgm:pt modelId="{AC71B2BC-BDE8-4A59-B75C-8C1F87A3EDBA}" type="parTrans" cxnId="{5A307F57-C7F1-430B-9E55-2F6F9EF10E89}">
      <dgm:prSet/>
      <dgm:spPr/>
      <dgm:t>
        <a:bodyPr/>
        <a:lstStyle/>
        <a:p>
          <a:endParaRPr lang="en-US"/>
        </a:p>
      </dgm:t>
    </dgm:pt>
    <dgm:pt modelId="{BF5158A2-708D-408B-855B-0D05A83F7E06}" type="sibTrans" cxnId="{5A307F57-C7F1-430B-9E55-2F6F9EF10E89}">
      <dgm:prSet/>
      <dgm:spPr/>
      <dgm:t>
        <a:bodyPr/>
        <a:lstStyle/>
        <a:p>
          <a:endParaRPr lang="en-US"/>
        </a:p>
      </dgm:t>
    </dgm:pt>
    <dgm:pt modelId="{92DA614D-881B-44FC-A4FC-7A2C92B23179}">
      <dgm:prSet/>
      <dgm:spPr/>
      <dgm:t>
        <a:bodyPr/>
        <a:lstStyle/>
        <a:p>
          <a:r>
            <a:rPr lang="en-US"/>
            <a:t>Does not include</a:t>
          </a:r>
          <a:endParaRPr lang="en-US" dirty="0"/>
        </a:p>
      </dgm:t>
    </dgm:pt>
    <dgm:pt modelId="{5F8CE967-5756-4EDA-8A68-A15BDB8D2D7B}" type="parTrans" cxnId="{CF3EF53C-006E-427C-A2E2-86C9C3C6007C}">
      <dgm:prSet/>
      <dgm:spPr/>
      <dgm:t>
        <a:bodyPr/>
        <a:lstStyle/>
        <a:p>
          <a:endParaRPr lang="en-US"/>
        </a:p>
      </dgm:t>
    </dgm:pt>
    <dgm:pt modelId="{3E781AB3-3D92-4E3D-B380-639E7FB3AE12}" type="sibTrans" cxnId="{CF3EF53C-006E-427C-A2E2-86C9C3C6007C}">
      <dgm:prSet/>
      <dgm:spPr/>
      <dgm:t>
        <a:bodyPr/>
        <a:lstStyle/>
        <a:p>
          <a:endParaRPr lang="en-US"/>
        </a:p>
      </dgm:t>
    </dgm:pt>
    <dgm:pt modelId="{EF8DD8CA-9CED-483A-B54D-A7A1DFBE3861}">
      <dgm:prSet/>
      <dgm:spPr/>
      <dgm:t>
        <a:bodyPr/>
        <a:lstStyle/>
        <a:p>
          <a:r>
            <a:rPr lang="en-US" dirty="0"/>
            <a:t>Section 70917(c) Excluded Materials</a:t>
          </a:r>
        </a:p>
      </dgm:t>
    </dgm:pt>
    <dgm:pt modelId="{DD5AC3AA-EE8D-406D-9CD1-59A35C9AB214}" type="parTrans" cxnId="{52D8971D-87AC-4939-81D0-426F3563DC4F}">
      <dgm:prSet/>
      <dgm:spPr/>
      <dgm:t>
        <a:bodyPr/>
        <a:lstStyle/>
        <a:p>
          <a:endParaRPr lang="en-US"/>
        </a:p>
      </dgm:t>
    </dgm:pt>
    <dgm:pt modelId="{D100C502-7B29-43BC-857C-9AF782DFD375}" type="sibTrans" cxnId="{52D8971D-87AC-4939-81D0-426F3563DC4F}">
      <dgm:prSet/>
      <dgm:spPr/>
      <dgm:t>
        <a:bodyPr/>
        <a:lstStyle/>
        <a:p>
          <a:endParaRPr lang="en-US"/>
        </a:p>
      </dgm:t>
    </dgm:pt>
    <dgm:pt modelId="{8695D982-AB3D-4A07-8ADF-1CA64DD3819D}">
      <dgm:prSet/>
      <dgm:spPr/>
      <dgm:t>
        <a:bodyPr/>
        <a:lstStyle/>
        <a:p>
          <a:r>
            <a:rPr lang="en-US" dirty="0"/>
            <a:t>Cement and cementitious materials.</a:t>
          </a:r>
        </a:p>
      </dgm:t>
    </dgm:pt>
    <dgm:pt modelId="{15C650BD-473C-49F2-879D-2EE8AF81A6E5}" type="parTrans" cxnId="{7A1B4487-EE9D-41A6-B074-257DCE463FE1}">
      <dgm:prSet/>
      <dgm:spPr/>
      <dgm:t>
        <a:bodyPr/>
        <a:lstStyle/>
        <a:p>
          <a:endParaRPr lang="en-US"/>
        </a:p>
      </dgm:t>
    </dgm:pt>
    <dgm:pt modelId="{BD3A1BFC-175E-46EA-9156-78045D4F6CD9}" type="sibTrans" cxnId="{7A1B4487-EE9D-41A6-B074-257DCE463FE1}">
      <dgm:prSet/>
      <dgm:spPr/>
      <dgm:t>
        <a:bodyPr/>
        <a:lstStyle/>
        <a:p>
          <a:endParaRPr lang="en-US"/>
        </a:p>
      </dgm:t>
    </dgm:pt>
    <dgm:pt modelId="{9382C898-2D4E-4249-A2CE-7B63FA18A9B3}">
      <dgm:prSet/>
      <dgm:spPr/>
      <dgm:t>
        <a:bodyPr/>
        <a:lstStyle/>
        <a:p>
          <a:r>
            <a:rPr lang="en-US" dirty="0"/>
            <a:t>Aggregates such as stone, sand, or gravel.</a:t>
          </a:r>
        </a:p>
      </dgm:t>
    </dgm:pt>
    <dgm:pt modelId="{8496D113-8913-495F-997F-5A2A0ED33913}" type="parTrans" cxnId="{256B6E87-416A-4D17-A668-C71E0E8ABF4F}">
      <dgm:prSet/>
      <dgm:spPr/>
      <dgm:t>
        <a:bodyPr/>
        <a:lstStyle/>
        <a:p>
          <a:endParaRPr lang="en-US"/>
        </a:p>
      </dgm:t>
    </dgm:pt>
    <dgm:pt modelId="{D638AF1D-052A-4F2B-9BA4-87C4468A93C8}" type="sibTrans" cxnId="{256B6E87-416A-4D17-A668-C71E0E8ABF4F}">
      <dgm:prSet/>
      <dgm:spPr/>
      <dgm:t>
        <a:bodyPr/>
        <a:lstStyle/>
        <a:p>
          <a:endParaRPr lang="en-US"/>
        </a:p>
      </dgm:t>
    </dgm:pt>
    <dgm:pt modelId="{821CA3E2-AE8F-4D94-B558-E67945AA9534}">
      <dgm:prSet/>
      <dgm:spPr/>
      <dgm:t>
        <a:bodyPr/>
        <a:lstStyle/>
        <a:p>
          <a:r>
            <a:rPr lang="en-US" dirty="0"/>
            <a:t>Aggregate binding agents or additives.</a:t>
          </a:r>
        </a:p>
      </dgm:t>
    </dgm:pt>
    <dgm:pt modelId="{DE6F0B3C-8E92-4E0C-86C9-7E4D0F5D021C}" type="parTrans" cxnId="{F136D0FA-1D19-45C6-A900-0D5DA0A876F7}">
      <dgm:prSet/>
      <dgm:spPr/>
      <dgm:t>
        <a:bodyPr/>
        <a:lstStyle/>
        <a:p>
          <a:endParaRPr lang="en-US"/>
        </a:p>
      </dgm:t>
    </dgm:pt>
    <dgm:pt modelId="{C1C9532A-3077-43C6-8CD1-5EECCCA3F4B6}" type="sibTrans" cxnId="{F136D0FA-1D19-45C6-A900-0D5DA0A876F7}">
      <dgm:prSet/>
      <dgm:spPr/>
      <dgm:t>
        <a:bodyPr/>
        <a:lstStyle/>
        <a:p>
          <a:endParaRPr lang="en-US"/>
        </a:p>
      </dgm:t>
    </dgm:pt>
    <dgm:pt modelId="{3699BB4B-02A0-4DE8-851B-679863D39991}">
      <dgm:prSet/>
      <dgm:spPr/>
      <dgm:t>
        <a:bodyPr/>
        <a:lstStyle/>
        <a:p>
          <a:endParaRPr lang="en-US" dirty="0"/>
        </a:p>
      </dgm:t>
    </dgm:pt>
    <dgm:pt modelId="{149BBA92-5481-47BC-A0AD-2DB31735B480}" type="parTrans" cxnId="{004A36EB-DB5D-4AC2-8C59-F04490F7DBDF}">
      <dgm:prSet/>
      <dgm:spPr/>
      <dgm:t>
        <a:bodyPr/>
        <a:lstStyle/>
        <a:p>
          <a:endParaRPr lang="en-US"/>
        </a:p>
      </dgm:t>
    </dgm:pt>
    <dgm:pt modelId="{6F768270-094B-4335-A13F-C82BE58FCF8C}" type="sibTrans" cxnId="{004A36EB-DB5D-4AC2-8C59-F04490F7DBDF}">
      <dgm:prSet/>
      <dgm:spPr/>
      <dgm:t>
        <a:bodyPr/>
        <a:lstStyle/>
        <a:p>
          <a:endParaRPr lang="en-US"/>
        </a:p>
      </dgm:t>
    </dgm:pt>
    <dgm:pt modelId="{C1CD4FF8-0534-4B02-8608-7FF8DA14DF7E}" type="pres">
      <dgm:prSet presAssocID="{FC4E3797-7F7E-4EBD-9A47-676B51D7D8DE}" presName="Name0" presStyleCnt="0">
        <dgm:presLayoutVars>
          <dgm:dir/>
          <dgm:animLvl val="lvl"/>
          <dgm:resizeHandles val="exact"/>
        </dgm:presLayoutVars>
      </dgm:prSet>
      <dgm:spPr/>
    </dgm:pt>
    <dgm:pt modelId="{BF0F4157-71D5-4178-BC1F-9813216ADA4D}" type="pres">
      <dgm:prSet presAssocID="{9913D618-DE2E-416C-8952-E4A2C7A72F0B}" presName="composite" presStyleCnt="0"/>
      <dgm:spPr/>
    </dgm:pt>
    <dgm:pt modelId="{88EF6BAB-F08E-441F-B5E6-D55F0156B36E}" type="pres">
      <dgm:prSet presAssocID="{9913D618-DE2E-416C-8952-E4A2C7A72F0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B33B516-9D3C-4E04-8E77-E8428765EF3E}" type="pres">
      <dgm:prSet presAssocID="{9913D618-DE2E-416C-8952-E4A2C7A72F0B}" presName="desTx" presStyleLbl="alignAccFollowNode1" presStyleIdx="0" presStyleCnt="2">
        <dgm:presLayoutVars>
          <dgm:bulletEnabled val="1"/>
        </dgm:presLayoutVars>
      </dgm:prSet>
      <dgm:spPr/>
    </dgm:pt>
    <dgm:pt modelId="{DEEEBDFA-F005-4D30-9F44-DE7E73E6BB94}" type="pres">
      <dgm:prSet presAssocID="{E2FD24E2-EF25-4EA8-96FB-0B1D35F2F84B}" presName="space" presStyleCnt="0"/>
      <dgm:spPr/>
    </dgm:pt>
    <dgm:pt modelId="{4A81CB96-44FC-422E-80C6-00E8F07789F1}" type="pres">
      <dgm:prSet presAssocID="{92DA614D-881B-44FC-A4FC-7A2C92B23179}" presName="composite" presStyleCnt="0"/>
      <dgm:spPr/>
    </dgm:pt>
    <dgm:pt modelId="{EA5C07DF-5112-487A-AA1B-6D294373354E}" type="pres">
      <dgm:prSet presAssocID="{92DA614D-881B-44FC-A4FC-7A2C92B2317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3B8BC0E-EEFE-49BC-9EFD-725E73701199}" type="pres">
      <dgm:prSet presAssocID="{92DA614D-881B-44FC-A4FC-7A2C92B2317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2D8971D-87AC-4939-81D0-426F3563DC4F}" srcId="{92DA614D-881B-44FC-A4FC-7A2C92B23179}" destId="{EF8DD8CA-9CED-483A-B54D-A7A1DFBE3861}" srcOrd="0" destOrd="0" parTransId="{DD5AC3AA-EE8D-406D-9CD1-59A35C9AB214}" sibTransId="{D100C502-7B29-43BC-857C-9AF782DFD375}"/>
    <dgm:cxn modelId="{CF3EF53C-006E-427C-A2E2-86C9C3C6007C}" srcId="{FC4E3797-7F7E-4EBD-9A47-676B51D7D8DE}" destId="{92DA614D-881B-44FC-A4FC-7A2C92B23179}" srcOrd="1" destOrd="0" parTransId="{5F8CE967-5756-4EDA-8A68-A15BDB8D2D7B}" sibTransId="{3E781AB3-3D92-4E3D-B380-639E7FB3AE12}"/>
    <dgm:cxn modelId="{2F62AF46-9EA2-4900-BB83-8EACF6C6D5DE}" type="presOf" srcId="{92DA614D-881B-44FC-A4FC-7A2C92B23179}" destId="{EA5C07DF-5112-487A-AA1B-6D294373354E}" srcOrd="0" destOrd="0" presId="urn:microsoft.com/office/officeart/2005/8/layout/hList1"/>
    <dgm:cxn modelId="{5CF6C44E-7A1B-4231-829A-AEEC14D9DDFC}" type="presOf" srcId="{EF8DD8CA-9CED-483A-B54D-A7A1DFBE3861}" destId="{13B8BC0E-EEFE-49BC-9EFD-725E73701199}" srcOrd="0" destOrd="0" presId="urn:microsoft.com/office/officeart/2005/8/layout/hList1"/>
    <dgm:cxn modelId="{597BB273-A933-456B-B615-355A61B98389}" type="presOf" srcId="{9382C898-2D4E-4249-A2CE-7B63FA18A9B3}" destId="{13B8BC0E-EEFE-49BC-9EFD-725E73701199}" srcOrd="0" destOrd="2" presId="urn:microsoft.com/office/officeart/2005/8/layout/hList1"/>
    <dgm:cxn modelId="{5A307F57-C7F1-430B-9E55-2F6F9EF10E89}" srcId="{9913D618-DE2E-416C-8952-E4A2C7A72F0B}" destId="{E10798B6-825C-44F4-9F33-381CB988463A}" srcOrd="0" destOrd="0" parTransId="{AC71B2BC-BDE8-4A59-B75C-8C1F87A3EDBA}" sibTransId="{BF5158A2-708D-408B-855B-0D05A83F7E06}"/>
    <dgm:cxn modelId="{6461B659-7960-42AA-8D1A-558CC666D213}" type="presOf" srcId="{821CA3E2-AE8F-4D94-B558-E67945AA9534}" destId="{13B8BC0E-EEFE-49BC-9EFD-725E73701199}" srcOrd="0" destOrd="3" presId="urn:microsoft.com/office/officeart/2005/8/layout/hList1"/>
    <dgm:cxn modelId="{2153557C-DACC-4EBB-B312-56EDCD3F0A9A}" type="presOf" srcId="{8695D982-AB3D-4A07-8ADF-1CA64DD3819D}" destId="{13B8BC0E-EEFE-49BC-9EFD-725E73701199}" srcOrd="0" destOrd="1" presId="urn:microsoft.com/office/officeart/2005/8/layout/hList1"/>
    <dgm:cxn modelId="{7A1B4487-EE9D-41A6-B074-257DCE463FE1}" srcId="{EF8DD8CA-9CED-483A-B54D-A7A1DFBE3861}" destId="{8695D982-AB3D-4A07-8ADF-1CA64DD3819D}" srcOrd="0" destOrd="0" parTransId="{15C650BD-473C-49F2-879D-2EE8AF81A6E5}" sibTransId="{BD3A1BFC-175E-46EA-9156-78045D4F6CD9}"/>
    <dgm:cxn modelId="{256B6E87-416A-4D17-A668-C71E0E8ABF4F}" srcId="{EF8DD8CA-9CED-483A-B54D-A7A1DFBE3861}" destId="{9382C898-2D4E-4249-A2CE-7B63FA18A9B3}" srcOrd="1" destOrd="0" parTransId="{8496D113-8913-495F-997F-5A2A0ED33913}" sibTransId="{D638AF1D-052A-4F2B-9BA4-87C4468A93C8}"/>
    <dgm:cxn modelId="{8176A392-54AF-424F-B6A2-AF21906A45E4}" srcId="{FC4E3797-7F7E-4EBD-9A47-676B51D7D8DE}" destId="{9913D618-DE2E-416C-8952-E4A2C7A72F0B}" srcOrd="0" destOrd="0" parTransId="{657AC72F-0486-4560-8070-B213BD3604FB}" sibTransId="{E2FD24E2-EF25-4EA8-96FB-0B1D35F2F84B}"/>
    <dgm:cxn modelId="{152D95A3-E7A6-429A-8E8A-4BF8A2B7B71C}" type="presOf" srcId="{FC4E3797-7F7E-4EBD-9A47-676B51D7D8DE}" destId="{C1CD4FF8-0534-4B02-8608-7FF8DA14DF7E}" srcOrd="0" destOrd="0" presId="urn:microsoft.com/office/officeart/2005/8/layout/hList1"/>
    <dgm:cxn modelId="{9FBADBCA-C5E0-47D2-9F55-F8B4C3041DB5}" type="presOf" srcId="{9913D618-DE2E-416C-8952-E4A2C7A72F0B}" destId="{88EF6BAB-F08E-441F-B5E6-D55F0156B36E}" srcOrd="0" destOrd="0" presId="urn:microsoft.com/office/officeart/2005/8/layout/hList1"/>
    <dgm:cxn modelId="{004A36EB-DB5D-4AC2-8C59-F04490F7DBDF}" srcId="{92DA614D-881B-44FC-A4FC-7A2C92B23179}" destId="{3699BB4B-02A0-4DE8-851B-679863D39991}" srcOrd="1" destOrd="0" parTransId="{149BBA92-5481-47BC-A0AD-2DB31735B480}" sibTransId="{6F768270-094B-4335-A13F-C82BE58FCF8C}"/>
    <dgm:cxn modelId="{2C1A6FEC-45D8-4FB8-9879-665149C0E535}" type="presOf" srcId="{E10798B6-825C-44F4-9F33-381CB988463A}" destId="{0B33B516-9D3C-4E04-8E77-E8428765EF3E}" srcOrd="0" destOrd="0" presId="urn:microsoft.com/office/officeart/2005/8/layout/hList1"/>
    <dgm:cxn modelId="{4058B5ED-309C-4CDD-8201-226DAC8DA9FA}" type="presOf" srcId="{3699BB4B-02A0-4DE8-851B-679863D39991}" destId="{13B8BC0E-EEFE-49BC-9EFD-725E73701199}" srcOrd="0" destOrd="4" presId="urn:microsoft.com/office/officeart/2005/8/layout/hList1"/>
    <dgm:cxn modelId="{F136D0FA-1D19-45C6-A900-0D5DA0A876F7}" srcId="{EF8DD8CA-9CED-483A-B54D-A7A1DFBE3861}" destId="{821CA3E2-AE8F-4D94-B558-E67945AA9534}" srcOrd="2" destOrd="0" parTransId="{DE6F0B3C-8E92-4E0C-86C9-7E4D0F5D021C}" sibTransId="{C1C9532A-3077-43C6-8CD1-5EECCCA3F4B6}"/>
    <dgm:cxn modelId="{337C569E-54CF-42E4-AF76-B2D6AE87547B}" type="presParOf" srcId="{C1CD4FF8-0534-4B02-8608-7FF8DA14DF7E}" destId="{BF0F4157-71D5-4178-BC1F-9813216ADA4D}" srcOrd="0" destOrd="0" presId="urn:microsoft.com/office/officeart/2005/8/layout/hList1"/>
    <dgm:cxn modelId="{1E94B3B7-176A-46F5-9114-54CF4AF1EF32}" type="presParOf" srcId="{BF0F4157-71D5-4178-BC1F-9813216ADA4D}" destId="{88EF6BAB-F08E-441F-B5E6-D55F0156B36E}" srcOrd="0" destOrd="0" presId="urn:microsoft.com/office/officeart/2005/8/layout/hList1"/>
    <dgm:cxn modelId="{6BA06D1D-E7A9-4BBD-A8E5-CCBC12BC78BD}" type="presParOf" srcId="{BF0F4157-71D5-4178-BC1F-9813216ADA4D}" destId="{0B33B516-9D3C-4E04-8E77-E8428765EF3E}" srcOrd="1" destOrd="0" presId="urn:microsoft.com/office/officeart/2005/8/layout/hList1"/>
    <dgm:cxn modelId="{9B0F0B9D-A526-4E46-B3C4-32CA91C0D4B3}" type="presParOf" srcId="{C1CD4FF8-0534-4B02-8608-7FF8DA14DF7E}" destId="{DEEEBDFA-F005-4D30-9F44-DE7E73E6BB94}" srcOrd="1" destOrd="0" presId="urn:microsoft.com/office/officeart/2005/8/layout/hList1"/>
    <dgm:cxn modelId="{DF5D723C-9A47-4C8D-8CFE-AD9A87D3F1D5}" type="presParOf" srcId="{C1CD4FF8-0534-4B02-8608-7FF8DA14DF7E}" destId="{4A81CB96-44FC-422E-80C6-00E8F07789F1}" srcOrd="2" destOrd="0" presId="urn:microsoft.com/office/officeart/2005/8/layout/hList1"/>
    <dgm:cxn modelId="{41D840F3-EB81-4B99-A044-F826EB716C0F}" type="presParOf" srcId="{4A81CB96-44FC-422E-80C6-00E8F07789F1}" destId="{EA5C07DF-5112-487A-AA1B-6D294373354E}" srcOrd="0" destOrd="0" presId="urn:microsoft.com/office/officeart/2005/8/layout/hList1"/>
    <dgm:cxn modelId="{7A40C2FE-F247-469A-9CCB-322D60A13428}" type="presParOf" srcId="{4A81CB96-44FC-422E-80C6-00E8F07789F1}" destId="{13B8BC0E-EEFE-49BC-9EFD-725E7370119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Notes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51D1E52-6150-4825-9FC4-F05832D7797F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9054EEA-FD8E-4927-B42A-67E175AAB260}">
      <dgm:prSet phldrT="[Text]"/>
      <dgm:spPr/>
      <dgm:t>
        <a:bodyPr/>
        <a:lstStyle/>
        <a:p>
          <a:r>
            <a:rPr lang="en-US" dirty="0"/>
            <a:t>Project steps</a:t>
          </a:r>
        </a:p>
      </dgm:t>
    </dgm:pt>
    <dgm:pt modelId="{7AF43EE5-9DCE-491C-80D5-ECDDA04A7C57}" type="parTrans" cxnId="{A8D4E893-B2AD-4262-83C1-3DC073FACA7A}">
      <dgm:prSet/>
      <dgm:spPr/>
      <dgm:t>
        <a:bodyPr/>
        <a:lstStyle/>
        <a:p>
          <a:endParaRPr lang="en-US"/>
        </a:p>
      </dgm:t>
    </dgm:pt>
    <dgm:pt modelId="{EAABC1B6-2151-4518-8EA9-E83973A57DB8}" type="sibTrans" cxnId="{A8D4E893-B2AD-4262-83C1-3DC073FACA7A}">
      <dgm:prSet/>
      <dgm:spPr/>
      <dgm:t>
        <a:bodyPr/>
        <a:lstStyle/>
        <a:p>
          <a:endParaRPr lang="en-US"/>
        </a:p>
      </dgm:t>
    </dgm:pt>
    <dgm:pt modelId="{7898E751-E8DE-4D9F-9A17-5F6D78C0A15D}" type="pres">
      <dgm:prSet presAssocID="{151D1E52-6150-4825-9FC4-F05832D7797F}" presName="linear" presStyleCnt="0">
        <dgm:presLayoutVars>
          <dgm:dir/>
          <dgm:resizeHandles val="exact"/>
        </dgm:presLayoutVars>
      </dgm:prSet>
      <dgm:spPr/>
    </dgm:pt>
    <dgm:pt modelId="{59ABFDC4-F460-4D3E-BFCE-FB2C3AFEB00A}" type="pres">
      <dgm:prSet presAssocID="{D9054EEA-FD8E-4927-B42A-67E175AAB260}" presName="comp" presStyleCnt="0"/>
      <dgm:spPr/>
    </dgm:pt>
    <dgm:pt modelId="{1D55F42B-CF72-46D9-AEAC-ECBF98C3DC62}" type="pres">
      <dgm:prSet presAssocID="{D9054EEA-FD8E-4927-B42A-67E175AAB260}" presName="box" presStyleLbl="node1" presStyleIdx="0" presStyleCnt="1"/>
      <dgm:spPr/>
    </dgm:pt>
    <dgm:pt modelId="{2BBE650C-1566-42BE-B743-A121D1E5E262}" type="pres">
      <dgm:prSet presAssocID="{D9054EEA-FD8E-4927-B42A-67E175AAB260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</dgm:spPr>
      <dgm:extLst>
        <a:ext uri="{E40237B7-FDA0-4F09-8148-C483321AD2D9}">
          <dgm14:cNvPr xmlns:dgm14="http://schemas.microsoft.com/office/drawing/2010/diagram" id="0" name="" descr="Machine gears"/>
        </a:ext>
      </dgm:extLst>
    </dgm:pt>
    <dgm:pt modelId="{3148B9DE-12FB-43EE-ABA6-3B3F1C33DD69}" type="pres">
      <dgm:prSet presAssocID="{D9054EEA-FD8E-4927-B42A-67E175AAB260}" presName="text" presStyleLbl="node1" presStyleIdx="0" presStyleCnt="1">
        <dgm:presLayoutVars>
          <dgm:bulletEnabled val="1"/>
        </dgm:presLayoutVars>
      </dgm:prSet>
      <dgm:spPr/>
    </dgm:pt>
  </dgm:ptLst>
  <dgm:cxnLst>
    <dgm:cxn modelId="{E7B15722-A404-458D-B802-BBBB83637F78}" type="presOf" srcId="{D9054EEA-FD8E-4927-B42A-67E175AAB260}" destId="{3148B9DE-12FB-43EE-ABA6-3B3F1C33DD69}" srcOrd="1" destOrd="0" presId="urn:microsoft.com/office/officeart/2005/8/layout/vList4"/>
    <dgm:cxn modelId="{83174B41-229F-40C0-99E9-222FFCBF94D7}" type="presOf" srcId="{D9054EEA-FD8E-4927-B42A-67E175AAB260}" destId="{1D55F42B-CF72-46D9-AEAC-ECBF98C3DC62}" srcOrd="0" destOrd="0" presId="urn:microsoft.com/office/officeart/2005/8/layout/vList4"/>
    <dgm:cxn modelId="{C543C670-7317-41BC-BBED-8F97C0460EE2}" type="presOf" srcId="{151D1E52-6150-4825-9FC4-F05832D7797F}" destId="{7898E751-E8DE-4D9F-9A17-5F6D78C0A15D}" srcOrd="0" destOrd="0" presId="urn:microsoft.com/office/officeart/2005/8/layout/vList4"/>
    <dgm:cxn modelId="{A8D4E893-B2AD-4262-83C1-3DC073FACA7A}" srcId="{151D1E52-6150-4825-9FC4-F05832D7797F}" destId="{D9054EEA-FD8E-4927-B42A-67E175AAB260}" srcOrd="0" destOrd="0" parTransId="{7AF43EE5-9DCE-491C-80D5-ECDDA04A7C57}" sibTransId="{EAABC1B6-2151-4518-8EA9-E83973A57DB8}"/>
    <dgm:cxn modelId="{FD585958-B41E-4E58-A6D9-CECB68D4C430}" type="presParOf" srcId="{7898E751-E8DE-4D9F-9A17-5F6D78C0A15D}" destId="{59ABFDC4-F460-4D3E-BFCE-FB2C3AFEB00A}" srcOrd="0" destOrd="0" presId="urn:microsoft.com/office/officeart/2005/8/layout/vList4"/>
    <dgm:cxn modelId="{E5C464C2-FD15-47A8-AC42-BA0B141DD8EF}" type="presParOf" srcId="{59ABFDC4-F460-4D3E-BFCE-FB2C3AFEB00A}" destId="{1D55F42B-CF72-46D9-AEAC-ECBF98C3DC62}" srcOrd="0" destOrd="0" presId="urn:microsoft.com/office/officeart/2005/8/layout/vList4"/>
    <dgm:cxn modelId="{85796B1B-9E4C-4546-8CCC-850B42BCF182}" type="presParOf" srcId="{59ABFDC4-F460-4D3E-BFCE-FB2C3AFEB00A}" destId="{2BBE650C-1566-42BE-B743-A121D1E5E262}" srcOrd="1" destOrd="0" presId="urn:microsoft.com/office/officeart/2005/8/layout/vList4"/>
    <dgm:cxn modelId="{83CA464F-92BB-421F-8CD5-062283CE15B1}" type="presParOf" srcId="{59ABFDC4-F460-4D3E-BFCE-FB2C3AFEB00A}" destId="{3148B9DE-12FB-43EE-ABA6-3B3F1C33DD6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9DD8D4D-E829-4A14-BFA8-A38D9F951199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2743EC-793A-4660-A506-75576613A6C1}">
      <dgm:prSet phldrT="[Text]"/>
      <dgm:spPr/>
      <dgm:t>
        <a:bodyPr/>
        <a:lstStyle/>
        <a:p>
          <a:r>
            <a:rPr lang="en-US" dirty="0"/>
            <a:t>Validate with specific documents and actions</a:t>
          </a:r>
        </a:p>
      </dgm:t>
    </dgm:pt>
    <dgm:pt modelId="{A5FECBA0-68D7-41E9-9161-3CC15B647872}" type="parTrans" cxnId="{C4350C68-F3AA-419A-97C3-465A7657FBDF}">
      <dgm:prSet/>
      <dgm:spPr/>
      <dgm:t>
        <a:bodyPr/>
        <a:lstStyle/>
        <a:p>
          <a:endParaRPr lang="en-US"/>
        </a:p>
      </dgm:t>
    </dgm:pt>
    <dgm:pt modelId="{2CB4FA4B-315F-4180-945D-847F01ABE810}" type="sibTrans" cxnId="{C4350C68-F3AA-419A-97C3-465A7657FBDF}">
      <dgm:prSet/>
      <dgm:spPr/>
      <dgm:t>
        <a:bodyPr/>
        <a:lstStyle/>
        <a:p>
          <a:endParaRPr lang="en-US"/>
        </a:p>
      </dgm:t>
    </dgm:pt>
    <dgm:pt modelId="{01C08000-AEB2-4368-A254-EE2EEFA2223E}">
      <dgm:prSet phldrT="[Text]"/>
      <dgm:spPr/>
      <dgm:t>
        <a:bodyPr/>
        <a:lstStyle/>
        <a:p>
          <a:r>
            <a:rPr lang="en-US" dirty="0"/>
            <a:t>Address domestic material use at milestones</a:t>
          </a:r>
        </a:p>
      </dgm:t>
    </dgm:pt>
    <dgm:pt modelId="{C820FF54-1B25-4E1C-8332-242AA0EC107F}" type="sibTrans" cxnId="{91EB01F4-7041-4DED-B588-1F0FFADC9D3B}">
      <dgm:prSet/>
      <dgm:spPr/>
      <dgm:t>
        <a:bodyPr/>
        <a:lstStyle/>
        <a:p>
          <a:endParaRPr lang="en-US"/>
        </a:p>
      </dgm:t>
    </dgm:pt>
    <dgm:pt modelId="{3CA06486-5344-4019-AAA0-67319D7EC07D}" type="parTrans" cxnId="{91EB01F4-7041-4DED-B588-1F0FFADC9D3B}">
      <dgm:prSet/>
      <dgm:spPr/>
      <dgm:t>
        <a:bodyPr/>
        <a:lstStyle/>
        <a:p>
          <a:endParaRPr lang="en-US"/>
        </a:p>
      </dgm:t>
    </dgm:pt>
    <dgm:pt modelId="{B53322B3-0498-4479-AAB5-56A9F9DD550F}" type="pres">
      <dgm:prSet presAssocID="{09DD8D4D-E829-4A14-BFA8-A38D9F951199}" presName="linearFlow" presStyleCnt="0">
        <dgm:presLayoutVars>
          <dgm:dir/>
          <dgm:resizeHandles val="exact"/>
        </dgm:presLayoutVars>
      </dgm:prSet>
      <dgm:spPr/>
    </dgm:pt>
    <dgm:pt modelId="{1C58659B-931B-4182-B5DB-C512B5D7F547}" type="pres">
      <dgm:prSet presAssocID="{01C08000-AEB2-4368-A254-EE2EEFA2223E}" presName="composite" presStyleCnt="0"/>
      <dgm:spPr/>
    </dgm:pt>
    <dgm:pt modelId="{ED47A8D0-ACFE-4C88-8D6A-55CF51E7DE90}" type="pres">
      <dgm:prSet presAssocID="{01C08000-AEB2-4368-A254-EE2EEFA2223E}" presName="imgShp" presStyleLbl="fgImgPlace1" presStyleIdx="0" presStyleCnt="2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Close-up of wooden white and yellow ruler"/>
        </a:ext>
      </dgm:extLst>
    </dgm:pt>
    <dgm:pt modelId="{86282545-CD36-48CC-9517-9253BF2893BE}" type="pres">
      <dgm:prSet presAssocID="{01C08000-AEB2-4368-A254-EE2EEFA2223E}" presName="txShp" presStyleLbl="node1" presStyleIdx="0" presStyleCnt="2">
        <dgm:presLayoutVars>
          <dgm:bulletEnabled val="1"/>
        </dgm:presLayoutVars>
      </dgm:prSet>
      <dgm:spPr/>
    </dgm:pt>
    <dgm:pt modelId="{2F9B3313-1BF5-4359-A940-EA6B5267F431}" type="pres">
      <dgm:prSet presAssocID="{C820FF54-1B25-4E1C-8332-242AA0EC107F}" presName="spacing" presStyleCnt="0"/>
      <dgm:spPr/>
    </dgm:pt>
    <dgm:pt modelId="{D4F0D840-8331-49D7-AB20-BE517DB9301F}" type="pres">
      <dgm:prSet presAssocID="{2A2743EC-793A-4660-A506-75576613A6C1}" presName="composite" presStyleCnt="0"/>
      <dgm:spPr/>
    </dgm:pt>
    <dgm:pt modelId="{A6EC431A-5B43-4CC9-871A-96FCDC1CBBBC}" type="pres">
      <dgm:prSet presAssocID="{2A2743EC-793A-4660-A506-75576613A6C1}" presName="imgShp" presStyleLbl="fgImgPlace1" presStyleIdx="1" presStyleCnt="2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onstruction workers celebrating"/>
        </a:ext>
      </dgm:extLst>
    </dgm:pt>
    <dgm:pt modelId="{CEEDBBB8-9CBF-49C9-B842-15EE0C084898}" type="pres">
      <dgm:prSet presAssocID="{2A2743EC-793A-4660-A506-75576613A6C1}" presName="txShp" presStyleLbl="node1" presStyleIdx="1" presStyleCnt="2">
        <dgm:presLayoutVars>
          <dgm:bulletEnabled val="1"/>
        </dgm:presLayoutVars>
      </dgm:prSet>
      <dgm:spPr/>
    </dgm:pt>
  </dgm:ptLst>
  <dgm:cxnLst>
    <dgm:cxn modelId="{E23C5522-33DA-4E89-9CA4-227CFF585E6A}" type="presOf" srcId="{2A2743EC-793A-4660-A506-75576613A6C1}" destId="{CEEDBBB8-9CBF-49C9-B842-15EE0C084898}" srcOrd="0" destOrd="0" presId="urn:microsoft.com/office/officeart/2005/8/layout/vList3"/>
    <dgm:cxn modelId="{1120302A-1B12-4D31-8333-6A6188031306}" type="presOf" srcId="{09DD8D4D-E829-4A14-BFA8-A38D9F951199}" destId="{B53322B3-0498-4479-AAB5-56A9F9DD550F}" srcOrd="0" destOrd="0" presId="urn:microsoft.com/office/officeart/2005/8/layout/vList3"/>
    <dgm:cxn modelId="{C4350C68-F3AA-419A-97C3-465A7657FBDF}" srcId="{09DD8D4D-E829-4A14-BFA8-A38D9F951199}" destId="{2A2743EC-793A-4660-A506-75576613A6C1}" srcOrd="1" destOrd="0" parTransId="{A5FECBA0-68D7-41E9-9161-3CC15B647872}" sibTransId="{2CB4FA4B-315F-4180-945D-847F01ABE810}"/>
    <dgm:cxn modelId="{4D67249F-FD49-4875-98B7-4863CD98EB7E}" type="presOf" srcId="{01C08000-AEB2-4368-A254-EE2EEFA2223E}" destId="{86282545-CD36-48CC-9517-9253BF2893BE}" srcOrd="0" destOrd="0" presId="urn:microsoft.com/office/officeart/2005/8/layout/vList3"/>
    <dgm:cxn modelId="{91EB01F4-7041-4DED-B588-1F0FFADC9D3B}" srcId="{09DD8D4D-E829-4A14-BFA8-A38D9F951199}" destId="{01C08000-AEB2-4368-A254-EE2EEFA2223E}" srcOrd="0" destOrd="0" parTransId="{3CA06486-5344-4019-AAA0-67319D7EC07D}" sibTransId="{C820FF54-1B25-4E1C-8332-242AA0EC107F}"/>
    <dgm:cxn modelId="{7AA88C80-4EA8-48FD-B6D7-1E164DE7C1C5}" type="presParOf" srcId="{B53322B3-0498-4479-AAB5-56A9F9DD550F}" destId="{1C58659B-931B-4182-B5DB-C512B5D7F547}" srcOrd="0" destOrd="0" presId="urn:microsoft.com/office/officeart/2005/8/layout/vList3"/>
    <dgm:cxn modelId="{34BDF7ED-8909-48C4-B0AC-5C0F46E2D363}" type="presParOf" srcId="{1C58659B-931B-4182-B5DB-C512B5D7F547}" destId="{ED47A8D0-ACFE-4C88-8D6A-55CF51E7DE90}" srcOrd="0" destOrd="0" presId="urn:microsoft.com/office/officeart/2005/8/layout/vList3"/>
    <dgm:cxn modelId="{9CC8DBD8-1F7A-4CB1-85B7-69A0CE099D05}" type="presParOf" srcId="{1C58659B-931B-4182-B5DB-C512B5D7F547}" destId="{86282545-CD36-48CC-9517-9253BF2893BE}" srcOrd="1" destOrd="0" presId="urn:microsoft.com/office/officeart/2005/8/layout/vList3"/>
    <dgm:cxn modelId="{4511D258-DB95-4561-9C52-E2BA51F99D2E}" type="presParOf" srcId="{B53322B3-0498-4479-AAB5-56A9F9DD550F}" destId="{2F9B3313-1BF5-4359-A940-EA6B5267F431}" srcOrd="1" destOrd="0" presId="urn:microsoft.com/office/officeart/2005/8/layout/vList3"/>
    <dgm:cxn modelId="{85C5A979-4AC5-43C3-A40B-D636CB05A555}" type="presParOf" srcId="{B53322B3-0498-4479-AAB5-56A9F9DD550F}" destId="{D4F0D840-8331-49D7-AB20-BE517DB9301F}" srcOrd="2" destOrd="0" presId="urn:microsoft.com/office/officeart/2005/8/layout/vList3"/>
    <dgm:cxn modelId="{FEF99093-47B9-456F-85E3-509725B75EE6}" type="presParOf" srcId="{D4F0D840-8331-49D7-AB20-BE517DB9301F}" destId="{A6EC431A-5B43-4CC9-871A-96FCDC1CBBBC}" srcOrd="0" destOrd="0" presId="urn:microsoft.com/office/officeart/2005/8/layout/vList3"/>
    <dgm:cxn modelId="{1C57013A-8B43-4C31-9D5F-1D5C147BD1F2}" type="presParOf" srcId="{D4F0D840-8331-49D7-AB20-BE517DB9301F}" destId="{CEEDBBB8-9CBF-49C9-B842-15EE0C08489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66299A-0EE2-4188-97BD-1FB1EAD94171}">
      <dgm:prSet/>
      <dgm:spPr/>
      <dgm:t>
        <a:bodyPr/>
        <a:lstStyle/>
        <a:p>
          <a:r>
            <a:rPr lang="en-US" dirty="0"/>
            <a:t>*Binding terms via agreement.</a:t>
          </a:r>
        </a:p>
      </dgm:t>
    </dgm:pt>
    <dgm:pt modelId="{2A270CB4-2CD7-4CFD-9015-F5CEC06B78A2}" type="parTrans" cxnId="{C9CA0A75-AC28-4F0A-A814-A4A1F76F20B4}">
      <dgm:prSet/>
      <dgm:spPr/>
      <dgm:t>
        <a:bodyPr/>
        <a:lstStyle/>
        <a:p>
          <a:endParaRPr lang="en-US"/>
        </a:p>
      </dgm:t>
    </dgm:pt>
    <dgm:pt modelId="{BB816CAC-71C3-4F61-969B-BB366EA7B413}" type="sibTrans" cxnId="{C9CA0A75-AC28-4F0A-A814-A4A1F76F20B4}">
      <dgm:prSet/>
      <dgm:spPr/>
      <dgm:t>
        <a:bodyPr/>
        <a:lstStyle/>
        <a:p>
          <a:endParaRPr lang="en-US"/>
        </a:p>
      </dgm:t>
    </dgm:pt>
    <dgm:pt modelId="{FED11080-7A89-4F13-87B7-ADC918759BA6}">
      <dgm:prSet/>
      <dgm:spPr/>
      <dgm:t>
        <a:bodyPr/>
        <a:lstStyle/>
        <a:p>
          <a:r>
            <a:rPr lang="en-US" b="1" dirty="0"/>
            <a:t>Verify compliance with field inspections.</a:t>
          </a:r>
        </a:p>
      </dgm:t>
    </dgm:pt>
    <dgm:pt modelId="{BEEB12E4-0B44-4053-8525-CCE6910C8B94}" type="parTrans" cxnId="{5556A7E6-AB45-4930-9A3B-EA1DBAA5A04F}">
      <dgm:prSet/>
      <dgm:spPr/>
      <dgm:t>
        <a:bodyPr/>
        <a:lstStyle/>
        <a:p>
          <a:endParaRPr lang="en-US"/>
        </a:p>
      </dgm:t>
    </dgm:pt>
    <dgm:pt modelId="{74A91972-B513-4519-B72B-09AC9519B55D}" type="sibTrans" cxnId="{5556A7E6-AB45-4930-9A3B-EA1DBAA5A04F}">
      <dgm:prSet/>
      <dgm:spPr/>
      <dgm:t>
        <a:bodyPr/>
        <a:lstStyle/>
        <a:p>
          <a:endParaRPr lang="en-US"/>
        </a:p>
      </dgm:t>
    </dgm:pt>
    <dgm:pt modelId="{9FBCFC3B-75F5-4620-A669-BCE3D858B164}">
      <dgm:prSet/>
      <dgm:spPr/>
      <dgm:t>
        <a:bodyPr/>
        <a:lstStyle/>
        <a:p>
          <a:r>
            <a:rPr lang="en-US" dirty="0"/>
            <a:t>*Owner certification via invoice.</a:t>
          </a:r>
        </a:p>
      </dgm:t>
    </dgm:pt>
    <dgm:pt modelId="{013A052A-CC21-429F-93B7-E1A9BD814AD6}" type="parTrans" cxnId="{8DC4F288-EC3E-4112-9D64-9BAD738B9487}">
      <dgm:prSet/>
      <dgm:spPr/>
      <dgm:t>
        <a:bodyPr/>
        <a:lstStyle/>
        <a:p>
          <a:endParaRPr lang="en-US"/>
        </a:p>
      </dgm:t>
    </dgm:pt>
    <dgm:pt modelId="{8DA182B5-73FE-4752-80FF-C8BA784FFCB8}" type="sibTrans" cxnId="{8DC4F288-EC3E-4112-9D64-9BAD738B9487}">
      <dgm:prSet/>
      <dgm:spPr/>
      <dgm:t>
        <a:bodyPr/>
        <a:lstStyle/>
        <a:p>
          <a:endParaRPr lang="en-US"/>
        </a:p>
      </dgm:t>
    </dgm:pt>
    <dgm:pt modelId="{6CBC984A-5372-45C3-A3F9-3282E52F9997}">
      <dgm:prSet/>
      <dgm:spPr/>
      <dgm:t>
        <a:bodyPr/>
        <a:lstStyle/>
        <a:p>
          <a:r>
            <a:rPr lang="en-US" b="1" dirty="0"/>
            <a:t>Communicate outcomes in utility and rail impact note.</a:t>
          </a:r>
        </a:p>
      </dgm:t>
    </dgm:pt>
    <dgm:pt modelId="{4B44BA9E-DE38-4982-AEF2-32018BBB54A1}" type="parTrans" cxnId="{BFA56D8B-411F-4BA5-A0F5-0DC17F559E18}">
      <dgm:prSet/>
      <dgm:spPr/>
      <dgm:t>
        <a:bodyPr/>
        <a:lstStyle/>
        <a:p>
          <a:endParaRPr lang="en-US"/>
        </a:p>
      </dgm:t>
    </dgm:pt>
    <dgm:pt modelId="{5CBADD63-5808-4EE3-ADD8-A8300537BEDE}" type="sibTrans" cxnId="{BFA56D8B-411F-4BA5-A0F5-0DC17F559E18}">
      <dgm:prSet/>
      <dgm:spPr/>
      <dgm:t>
        <a:bodyPr/>
        <a:lstStyle/>
        <a:p>
          <a:endParaRPr lang="en-US"/>
        </a:p>
      </dgm:t>
    </dgm:pt>
    <dgm:pt modelId="{7B20D8D9-8A89-4764-A21F-4B9BFB637302}">
      <dgm:prSet/>
      <dgm:spPr/>
      <dgm:t>
        <a:bodyPr/>
        <a:lstStyle/>
        <a:p>
          <a:r>
            <a:rPr lang="en-US" b="1" dirty="0"/>
            <a:t>Conduct compliance reviews</a:t>
          </a:r>
        </a:p>
      </dgm:t>
    </dgm:pt>
    <dgm:pt modelId="{5B23C1CC-A74B-4667-ADE6-70E7D5349BD5}" type="parTrans" cxnId="{1E893C69-B762-41C2-8556-FC1111273587}">
      <dgm:prSet/>
      <dgm:spPr/>
      <dgm:t>
        <a:bodyPr/>
        <a:lstStyle/>
        <a:p>
          <a:endParaRPr lang="en-US"/>
        </a:p>
      </dgm:t>
    </dgm:pt>
    <dgm:pt modelId="{C4FEA129-6CEA-4232-A108-491BC001BF48}" type="sibTrans" cxnId="{1E893C69-B762-41C2-8556-FC1111273587}">
      <dgm:prSet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dirty="0"/>
            <a:t>*Notification with a state letter.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E1A4B1FD-4752-42E3-B3EA-388880F97BAC}">
      <dgm:prSet/>
      <dgm:spPr/>
      <dgm:t>
        <a:bodyPr/>
        <a:lstStyle/>
        <a:p>
          <a:r>
            <a:rPr lang="en-US" b="1" dirty="0"/>
            <a:t>Coordinate with Utility during plan development.</a:t>
          </a:r>
        </a:p>
      </dgm:t>
    </dgm:pt>
    <dgm:pt modelId="{CAA43C80-F072-4BFE-B1E3-16D367700736}" type="parTrans" cxnId="{22F88B55-778A-4354-8A18-0E230151C4BE}">
      <dgm:prSet/>
      <dgm:spPr/>
      <dgm:t>
        <a:bodyPr/>
        <a:lstStyle/>
        <a:p>
          <a:endParaRPr lang="en-US"/>
        </a:p>
      </dgm:t>
    </dgm:pt>
    <dgm:pt modelId="{3A662D65-69E2-4DC9-AD81-BCDEF98FF45D}" type="sibTrans" cxnId="{22F88B55-778A-4354-8A18-0E230151C4BE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3"/>
      <dgm:spPr/>
    </dgm:pt>
    <dgm:pt modelId="{71328087-8930-40BD-8173-9DF5556091DB}" type="pres">
      <dgm:prSet presAssocID="{B627221C-7DC4-4066-8326-1B3E0CE12F57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B953D944-EC16-49E2-B7A4-392808818820}" type="pres">
      <dgm:prSet presAssocID="{B627221C-7DC4-4066-8326-1B3E0CE12F57}" presName="Triangle" presStyleLbl="alignNode1" presStyleIdx="1" presStyleCnt="13"/>
      <dgm:spPr/>
    </dgm:pt>
    <dgm:pt modelId="{729000A4-37B3-43B4-8E87-FE8EEC5BCB08}" type="pres">
      <dgm:prSet presAssocID="{D9D52909-136C-4293-AD2C-2E8F4674DDD4}" presName="sibTrans" presStyleCnt="0"/>
      <dgm:spPr/>
    </dgm:pt>
    <dgm:pt modelId="{245A9970-7109-404E-A22C-614C791F9296}" type="pres">
      <dgm:prSet presAssocID="{D9D52909-136C-4293-AD2C-2E8F4674DDD4}" presName="space" presStyleCnt="0"/>
      <dgm:spPr/>
    </dgm:pt>
    <dgm:pt modelId="{2D08D3FF-7607-4478-B97D-DCDDAD90B0F5}" type="pres">
      <dgm:prSet presAssocID="{A166299A-0EE2-4188-97BD-1FB1EAD94171}" presName="composite" presStyleCnt="0"/>
      <dgm:spPr/>
    </dgm:pt>
    <dgm:pt modelId="{FC20F9BD-66FF-4A7D-A4B9-3EFCD4A9D897}" type="pres">
      <dgm:prSet presAssocID="{A166299A-0EE2-4188-97BD-1FB1EAD94171}" presName="LShape" presStyleLbl="alignNode1" presStyleIdx="2" presStyleCnt="13"/>
      <dgm:spPr/>
    </dgm:pt>
    <dgm:pt modelId="{B07A0BE6-3B8A-4E78-B51D-3C2AC6E9752B}" type="pres">
      <dgm:prSet presAssocID="{A166299A-0EE2-4188-97BD-1FB1EAD94171}" presName="ParentText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66D1FE04-A124-4676-BCD9-3FBC94B0956E}" type="pres">
      <dgm:prSet presAssocID="{A166299A-0EE2-4188-97BD-1FB1EAD94171}" presName="Triangle" presStyleLbl="alignNode1" presStyleIdx="3" presStyleCnt="13"/>
      <dgm:spPr/>
    </dgm:pt>
    <dgm:pt modelId="{1BA734BF-B5F1-41C9-9549-2F076F819CDD}" type="pres">
      <dgm:prSet presAssocID="{BB816CAC-71C3-4F61-969B-BB366EA7B413}" presName="sibTrans" presStyleCnt="0"/>
      <dgm:spPr/>
    </dgm:pt>
    <dgm:pt modelId="{8D2D5433-0594-42C7-A55C-8A0387BE801A}" type="pres">
      <dgm:prSet presAssocID="{BB816CAC-71C3-4F61-969B-BB366EA7B413}" presName="space" presStyleCnt="0"/>
      <dgm:spPr/>
    </dgm:pt>
    <dgm:pt modelId="{C96080CC-B49D-491A-8249-6F2DFA749B17}" type="pres">
      <dgm:prSet presAssocID="{E1A4B1FD-4752-42E3-B3EA-388880F97BAC}" presName="composite" presStyleCnt="0"/>
      <dgm:spPr/>
    </dgm:pt>
    <dgm:pt modelId="{F5015A45-61D7-4FF5-8356-5AC241EE3592}" type="pres">
      <dgm:prSet presAssocID="{E1A4B1FD-4752-42E3-B3EA-388880F97BAC}" presName="LShape" presStyleLbl="alignNode1" presStyleIdx="4" presStyleCnt="13"/>
      <dgm:spPr/>
    </dgm:pt>
    <dgm:pt modelId="{D607472F-82C3-41FB-80AC-E227258113DA}" type="pres">
      <dgm:prSet presAssocID="{E1A4B1FD-4752-42E3-B3EA-388880F97BAC}" presName="ParentText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90018FE7-0F0B-4037-8066-534D3C591A9B}" type="pres">
      <dgm:prSet presAssocID="{E1A4B1FD-4752-42E3-B3EA-388880F97BAC}" presName="Triangle" presStyleLbl="alignNode1" presStyleIdx="5" presStyleCnt="13"/>
      <dgm:spPr/>
    </dgm:pt>
    <dgm:pt modelId="{98CC4017-56F0-45B1-B926-5FAB466A2631}" type="pres">
      <dgm:prSet presAssocID="{3A662D65-69E2-4DC9-AD81-BCDEF98FF45D}" presName="sibTrans" presStyleCnt="0"/>
      <dgm:spPr/>
    </dgm:pt>
    <dgm:pt modelId="{7B6E894B-A2E0-49B2-A59F-47CE0804B85C}" type="pres">
      <dgm:prSet presAssocID="{3A662D65-69E2-4DC9-AD81-BCDEF98FF45D}" presName="space" presStyleCnt="0"/>
      <dgm:spPr/>
    </dgm:pt>
    <dgm:pt modelId="{C1C266DA-1244-4EFD-B562-A22375A39D23}" type="pres">
      <dgm:prSet presAssocID="{FED11080-7A89-4F13-87B7-ADC918759BA6}" presName="composite" presStyleCnt="0"/>
      <dgm:spPr/>
    </dgm:pt>
    <dgm:pt modelId="{9D0D0668-0BB2-4974-8BAE-B074ED89AA8B}" type="pres">
      <dgm:prSet presAssocID="{FED11080-7A89-4F13-87B7-ADC918759BA6}" presName="LShape" presStyleLbl="alignNode1" presStyleIdx="6" presStyleCnt="13"/>
      <dgm:spPr/>
    </dgm:pt>
    <dgm:pt modelId="{FF6B25FB-08EA-42AD-8563-94D1E9C7533A}" type="pres">
      <dgm:prSet presAssocID="{FED11080-7A89-4F13-87B7-ADC918759BA6}" presName="ParentText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7042C54F-0D32-46F6-9CA1-2C6B56A0468A}" type="pres">
      <dgm:prSet presAssocID="{FED11080-7A89-4F13-87B7-ADC918759BA6}" presName="Triangle" presStyleLbl="alignNode1" presStyleIdx="7" presStyleCnt="13"/>
      <dgm:spPr/>
    </dgm:pt>
    <dgm:pt modelId="{89643A3A-A749-485B-944F-1AA77F1C4DA5}" type="pres">
      <dgm:prSet presAssocID="{74A91972-B513-4519-B72B-09AC9519B55D}" presName="sibTrans" presStyleCnt="0"/>
      <dgm:spPr/>
    </dgm:pt>
    <dgm:pt modelId="{6BDBC748-C46D-49E9-A909-162BD277F9A8}" type="pres">
      <dgm:prSet presAssocID="{74A91972-B513-4519-B72B-09AC9519B55D}" presName="space" presStyleCnt="0"/>
      <dgm:spPr/>
    </dgm:pt>
    <dgm:pt modelId="{DDEE061B-2549-4FF1-9B32-9D3800F523B1}" type="pres">
      <dgm:prSet presAssocID="{9FBCFC3B-75F5-4620-A669-BCE3D858B164}" presName="composite" presStyleCnt="0"/>
      <dgm:spPr/>
    </dgm:pt>
    <dgm:pt modelId="{5946A2ED-7F9A-4045-9D51-1ECC31C28F75}" type="pres">
      <dgm:prSet presAssocID="{9FBCFC3B-75F5-4620-A669-BCE3D858B164}" presName="LShape" presStyleLbl="alignNode1" presStyleIdx="8" presStyleCnt="13"/>
      <dgm:spPr/>
    </dgm:pt>
    <dgm:pt modelId="{C5CB017F-8E02-4B75-848A-FBC72C2D9609}" type="pres">
      <dgm:prSet presAssocID="{9FBCFC3B-75F5-4620-A669-BCE3D858B164}" presName="ParentTex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FB7D788A-0269-4BF3-B09B-8DB07884A22A}" type="pres">
      <dgm:prSet presAssocID="{9FBCFC3B-75F5-4620-A669-BCE3D858B164}" presName="Triangle" presStyleLbl="alignNode1" presStyleIdx="9" presStyleCnt="13"/>
      <dgm:spPr/>
    </dgm:pt>
    <dgm:pt modelId="{71CA3C70-F1A4-4E81-BB90-27C422E6CE7D}" type="pres">
      <dgm:prSet presAssocID="{8DA182B5-73FE-4752-80FF-C8BA784FFCB8}" presName="sibTrans" presStyleCnt="0"/>
      <dgm:spPr/>
    </dgm:pt>
    <dgm:pt modelId="{007AA14F-D2E9-4D3C-A4CF-EB0F33D882FC}" type="pres">
      <dgm:prSet presAssocID="{8DA182B5-73FE-4752-80FF-C8BA784FFCB8}" presName="space" presStyleCnt="0"/>
      <dgm:spPr/>
    </dgm:pt>
    <dgm:pt modelId="{1589A8F4-6020-4A1C-A161-5EDDC4B63CB4}" type="pres">
      <dgm:prSet presAssocID="{6CBC984A-5372-45C3-A3F9-3282E52F9997}" presName="composite" presStyleCnt="0"/>
      <dgm:spPr/>
    </dgm:pt>
    <dgm:pt modelId="{3FF98E77-7C63-4CB9-8206-8F382F327F41}" type="pres">
      <dgm:prSet presAssocID="{6CBC984A-5372-45C3-A3F9-3282E52F9997}" presName="LShape" presStyleLbl="alignNode1" presStyleIdx="10" presStyleCnt="13"/>
      <dgm:spPr/>
    </dgm:pt>
    <dgm:pt modelId="{5DBA3F5D-1DF5-4AE2-BB07-68E3C3A4AA5D}" type="pres">
      <dgm:prSet presAssocID="{6CBC984A-5372-45C3-A3F9-3282E52F9997}" presName="ParentText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2EDC815-4CDE-42C1-9613-D922E7AF5389}" type="pres">
      <dgm:prSet presAssocID="{6CBC984A-5372-45C3-A3F9-3282E52F9997}" presName="Triangle" presStyleLbl="alignNode1" presStyleIdx="11" presStyleCnt="13"/>
      <dgm:spPr/>
    </dgm:pt>
    <dgm:pt modelId="{E6A6C9F0-3FC4-44D9-B4A7-A76AD107A7C2}" type="pres">
      <dgm:prSet presAssocID="{5CBADD63-5808-4EE3-ADD8-A8300537BEDE}" presName="sibTrans" presStyleCnt="0"/>
      <dgm:spPr/>
    </dgm:pt>
    <dgm:pt modelId="{42213339-9780-4C34-BF63-4542A8FBC098}" type="pres">
      <dgm:prSet presAssocID="{5CBADD63-5808-4EE3-ADD8-A8300537BEDE}" presName="space" presStyleCnt="0"/>
      <dgm:spPr/>
    </dgm:pt>
    <dgm:pt modelId="{87791818-4C22-41DA-B612-C1CDBC8C158B}" type="pres">
      <dgm:prSet presAssocID="{7B20D8D9-8A89-4764-A21F-4B9BFB637302}" presName="composite" presStyleCnt="0"/>
      <dgm:spPr/>
    </dgm:pt>
    <dgm:pt modelId="{91BCF22C-52D6-4817-A3D5-42F43EA5A5E2}" type="pres">
      <dgm:prSet presAssocID="{7B20D8D9-8A89-4764-A21F-4B9BFB637302}" presName="LShape" presStyleLbl="alignNode1" presStyleIdx="12" presStyleCnt="13"/>
      <dgm:spPr/>
    </dgm:pt>
    <dgm:pt modelId="{90D896A4-C972-4FFB-AA35-338FAF7DE8B9}" type="pres">
      <dgm:prSet presAssocID="{7B20D8D9-8A89-4764-A21F-4B9BFB637302}" presName="ParentText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D7508B16-908E-41DF-A8BA-6ECEA60FDAA7}" type="presOf" srcId="{9FBCFC3B-75F5-4620-A669-BCE3D858B164}" destId="{C5CB017F-8E02-4B75-848A-FBC72C2D9609}" srcOrd="0" destOrd="0" presId="urn:microsoft.com/office/officeart/2009/3/layout/StepUpProcess"/>
    <dgm:cxn modelId="{682F923B-9CD8-483E-95EC-F33E0BEF04C9}" type="presOf" srcId="{7B20D8D9-8A89-4764-A21F-4B9BFB637302}" destId="{90D896A4-C972-4FFB-AA35-338FAF7DE8B9}" srcOrd="0" destOrd="0" presId="urn:microsoft.com/office/officeart/2009/3/layout/StepUpProcess"/>
    <dgm:cxn modelId="{1E893C69-B762-41C2-8556-FC1111273587}" srcId="{7076DBDD-F8A2-4CA5-B74D-071C8699AC9C}" destId="{7B20D8D9-8A89-4764-A21F-4B9BFB637302}" srcOrd="6" destOrd="0" parTransId="{5B23C1CC-A74B-4667-ADE6-70E7D5349BD5}" sibTransId="{C4FEA129-6CEA-4232-A108-491BC001BF48}"/>
    <dgm:cxn modelId="{C9CA0A75-AC28-4F0A-A814-A4A1F76F20B4}" srcId="{7076DBDD-F8A2-4CA5-B74D-071C8699AC9C}" destId="{A166299A-0EE2-4188-97BD-1FB1EAD94171}" srcOrd="1" destOrd="0" parTransId="{2A270CB4-2CD7-4CFD-9015-F5CEC06B78A2}" sibTransId="{BB816CAC-71C3-4F61-969B-BB366EA7B413}"/>
    <dgm:cxn modelId="{22F88B55-778A-4354-8A18-0E230151C4BE}" srcId="{7076DBDD-F8A2-4CA5-B74D-071C8699AC9C}" destId="{E1A4B1FD-4752-42E3-B3EA-388880F97BAC}" srcOrd="2" destOrd="0" parTransId="{CAA43C80-F072-4BFE-B1E3-16D367700736}" sibTransId="{3A662D65-69E2-4DC9-AD81-BCDEF98FF45D}"/>
    <dgm:cxn modelId="{86802E85-EB42-4B0D-837F-BC88405803DF}" type="presOf" srcId="{FED11080-7A89-4F13-87B7-ADC918759BA6}" destId="{FF6B25FB-08EA-42AD-8563-94D1E9C7533A}" srcOrd="0" destOrd="0" presId="urn:microsoft.com/office/officeart/2009/3/layout/StepUpProcess"/>
    <dgm:cxn modelId="{6D69CE88-F3A7-4ED2-A963-7EE7A5ACE58F}" type="presOf" srcId="{6CBC984A-5372-45C3-A3F9-3282E52F9997}" destId="{5DBA3F5D-1DF5-4AE2-BB07-68E3C3A4AA5D}" srcOrd="0" destOrd="0" presId="urn:microsoft.com/office/officeart/2009/3/layout/StepUpProcess"/>
    <dgm:cxn modelId="{8DC4F288-EC3E-4112-9D64-9BAD738B9487}" srcId="{7076DBDD-F8A2-4CA5-B74D-071C8699AC9C}" destId="{9FBCFC3B-75F5-4620-A669-BCE3D858B164}" srcOrd="4" destOrd="0" parTransId="{013A052A-CC21-429F-93B7-E1A9BD814AD6}" sibTransId="{8DA182B5-73FE-4752-80FF-C8BA784FFCB8}"/>
    <dgm:cxn modelId="{BFA56D8B-411F-4BA5-A0F5-0DC17F559E18}" srcId="{7076DBDD-F8A2-4CA5-B74D-071C8699AC9C}" destId="{6CBC984A-5372-45C3-A3F9-3282E52F9997}" srcOrd="5" destOrd="0" parTransId="{4B44BA9E-DE38-4982-AEF2-32018BBB54A1}" sibTransId="{5CBADD63-5808-4EE3-ADD8-A8300537BEDE}"/>
    <dgm:cxn modelId="{8FC09CA3-48B6-43E8-B472-2A2933AE4CC7}" type="presOf" srcId="{E1A4B1FD-4752-42E3-B3EA-388880F97BAC}" destId="{D607472F-82C3-41FB-80AC-E227258113DA}" srcOrd="0" destOrd="0" presId="urn:microsoft.com/office/officeart/2009/3/layout/StepUpProcess"/>
    <dgm:cxn modelId="{7FF4B7D4-4EBA-4E01-9067-D696160BD16C}" type="presOf" srcId="{A166299A-0EE2-4188-97BD-1FB1EAD94171}" destId="{B07A0BE6-3B8A-4E78-B51D-3C2AC6E9752B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5556A7E6-AB45-4930-9A3B-EA1DBAA5A04F}" srcId="{7076DBDD-F8A2-4CA5-B74D-071C8699AC9C}" destId="{FED11080-7A89-4F13-87B7-ADC918759BA6}" srcOrd="3" destOrd="0" parTransId="{BEEB12E4-0B44-4053-8525-CCE6910C8B94}" sibTransId="{74A91972-B513-4519-B72B-09AC9519B55D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  <dgm:cxn modelId="{033F3257-2B2B-4139-9043-0E253F223BE4}" type="presParOf" srcId="{01FDC30A-D4BD-4A81-9F9B-9345436E6576}" destId="{B953D944-EC16-49E2-B7A4-392808818820}" srcOrd="2" destOrd="0" presId="urn:microsoft.com/office/officeart/2009/3/layout/StepUpProcess"/>
    <dgm:cxn modelId="{F8B08A47-843A-4D79-9B8D-F0F965AF77F7}" type="presParOf" srcId="{BAA84DB2-A1AD-4F74-9F60-F7BB13C64267}" destId="{729000A4-37B3-43B4-8E87-FE8EEC5BCB08}" srcOrd="1" destOrd="0" presId="urn:microsoft.com/office/officeart/2009/3/layout/StepUpProcess"/>
    <dgm:cxn modelId="{7EE26107-7883-491C-8535-6ED565217803}" type="presParOf" srcId="{729000A4-37B3-43B4-8E87-FE8EEC5BCB08}" destId="{245A9970-7109-404E-A22C-614C791F9296}" srcOrd="0" destOrd="0" presId="urn:microsoft.com/office/officeart/2009/3/layout/StepUpProcess"/>
    <dgm:cxn modelId="{698631D1-9354-4AF8-9821-1D59A7EED585}" type="presParOf" srcId="{BAA84DB2-A1AD-4F74-9F60-F7BB13C64267}" destId="{2D08D3FF-7607-4478-B97D-DCDDAD90B0F5}" srcOrd="2" destOrd="0" presId="urn:microsoft.com/office/officeart/2009/3/layout/StepUpProcess"/>
    <dgm:cxn modelId="{04505D45-9277-4CA7-88CE-AC53CCCBF0CB}" type="presParOf" srcId="{2D08D3FF-7607-4478-B97D-DCDDAD90B0F5}" destId="{FC20F9BD-66FF-4A7D-A4B9-3EFCD4A9D897}" srcOrd="0" destOrd="0" presId="urn:microsoft.com/office/officeart/2009/3/layout/StepUpProcess"/>
    <dgm:cxn modelId="{179EAD09-2365-428D-95B8-F19017A3183E}" type="presParOf" srcId="{2D08D3FF-7607-4478-B97D-DCDDAD90B0F5}" destId="{B07A0BE6-3B8A-4E78-B51D-3C2AC6E9752B}" srcOrd="1" destOrd="0" presId="urn:microsoft.com/office/officeart/2009/3/layout/StepUpProcess"/>
    <dgm:cxn modelId="{343F80EF-FB70-47B0-BDC9-4D2174501A97}" type="presParOf" srcId="{2D08D3FF-7607-4478-B97D-DCDDAD90B0F5}" destId="{66D1FE04-A124-4676-BCD9-3FBC94B0956E}" srcOrd="2" destOrd="0" presId="urn:microsoft.com/office/officeart/2009/3/layout/StepUpProcess"/>
    <dgm:cxn modelId="{B6A8BED7-B941-43A4-8A9E-A5E9E0C9998D}" type="presParOf" srcId="{BAA84DB2-A1AD-4F74-9F60-F7BB13C64267}" destId="{1BA734BF-B5F1-41C9-9549-2F076F819CDD}" srcOrd="3" destOrd="0" presId="urn:microsoft.com/office/officeart/2009/3/layout/StepUpProcess"/>
    <dgm:cxn modelId="{65FE86D8-1C72-4ECA-9F57-573672009735}" type="presParOf" srcId="{1BA734BF-B5F1-41C9-9549-2F076F819CDD}" destId="{8D2D5433-0594-42C7-A55C-8A0387BE801A}" srcOrd="0" destOrd="0" presId="urn:microsoft.com/office/officeart/2009/3/layout/StepUpProcess"/>
    <dgm:cxn modelId="{78B60900-22CF-4801-AB34-B9D1E262F384}" type="presParOf" srcId="{BAA84DB2-A1AD-4F74-9F60-F7BB13C64267}" destId="{C96080CC-B49D-491A-8249-6F2DFA749B17}" srcOrd="4" destOrd="0" presId="urn:microsoft.com/office/officeart/2009/3/layout/StepUpProcess"/>
    <dgm:cxn modelId="{3BDF5139-AE45-4766-9624-F66D0BFB8480}" type="presParOf" srcId="{C96080CC-B49D-491A-8249-6F2DFA749B17}" destId="{F5015A45-61D7-4FF5-8356-5AC241EE3592}" srcOrd="0" destOrd="0" presId="urn:microsoft.com/office/officeart/2009/3/layout/StepUpProcess"/>
    <dgm:cxn modelId="{81302F9E-5CEE-41F5-8436-16EF0F6ACF99}" type="presParOf" srcId="{C96080CC-B49D-491A-8249-6F2DFA749B17}" destId="{D607472F-82C3-41FB-80AC-E227258113DA}" srcOrd="1" destOrd="0" presId="urn:microsoft.com/office/officeart/2009/3/layout/StepUpProcess"/>
    <dgm:cxn modelId="{92B6D924-96BE-49D7-84AE-394036450B14}" type="presParOf" srcId="{C96080CC-B49D-491A-8249-6F2DFA749B17}" destId="{90018FE7-0F0B-4037-8066-534D3C591A9B}" srcOrd="2" destOrd="0" presId="urn:microsoft.com/office/officeart/2009/3/layout/StepUpProcess"/>
    <dgm:cxn modelId="{305C2A49-E30E-41BB-8E3B-B3FE4DC10140}" type="presParOf" srcId="{BAA84DB2-A1AD-4F74-9F60-F7BB13C64267}" destId="{98CC4017-56F0-45B1-B926-5FAB466A2631}" srcOrd="5" destOrd="0" presId="urn:microsoft.com/office/officeart/2009/3/layout/StepUpProcess"/>
    <dgm:cxn modelId="{76CD2703-4346-4B72-98E8-6C020E248D3E}" type="presParOf" srcId="{98CC4017-56F0-45B1-B926-5FAB466A2631}" destId="{7B6E894B-A2E0-49B2-A59F-47CE0804B85C}" srcOrd="0" destOrd="0" presId="urn:microsoft.com/office/officeart/2009/3/layout/StepUpProcess"/>
    <dgm:cxn modelId="{1ABBB574-13BA-4BB1-8065-A53047C980CF}" type="presParOf" srcId="{BAA84DB2-A1AD-4F74-9F60-F7BB13C64267}" destId="{C1C266DA-1244-4EFD-B562-A22375A39D23}" srcOrd="6" destOrd="0" presId="urn:microsoft.com/office/officeart/2009/3/layout/StepUpProcess"/>
    <dgm:cxn modelId="{9DEF2C52-8A7E-45E9-A021-BCF44DC7F8C8}" type="presParOf" srcId="{C1C266DA-1244-4EFD-B562-A22375A39D23}" destId="{9D0D0668-0BB2-4974-8BAE-B074ED89AA8B}" srcOrd="0" destOrd="0" presId="urn:microsoft.com/office/officeart/2009/3/layout/StepUpProcess"/>
    <dgm:cxn modelId="{D2A2D4A4-2868-4FFE-8DEA-14F4813D96D1}" type="presParOf" srcId="{C1C266DA-1244-4EFD-B562-A22375A39D23}" destId="{FF6B25FB-08EA-42AD-8563-94D1E9C7533A}" srcOrd="1" destOrd="0" presId="urn:microsoft.com/office/officeart/2009/3/layout/StepUpProcess"/>
    <dgm:cxn modelId="{42003447-6E87-40C3-A640-447A3F4B88C9}" type="presParOf" srcId="{C1C266DA-1244-4EFD-B562-A22375A39D23}" destId="{7042C54F-0D32-46F6-9CA1-2C6B56A0468A}" srcOrd="2" destOrd="0" presId="urn:microsoft.com/office/officeart/2009/3/layout/StepUpProcess"/>
    <dgm:cxn modelId="{E73C69B4-C71A-4152-9D8E-0D0B8583A0C8}" type="presParOf" srcId="{BAA84DB2-A1AD-4F74-9F60-F7BB13C64267}" destId="{89643A3A-A749-485B-944F-1AA77F1C4DA5}" srcOrd="7" destOrd="0" presId="urn:microsoft.com/office/officeart/2009/3/layout/StepUpProcess"/>
    <dgm:cxn modelId="{5287B12C-8DC5-4B61-AD21-A6CA53560FF5}" type="presParOf" srcId="{89643A3A-A749-485B-944F-1AA77F1C4DA5}" destId="{6BDBC748-C46D-49E9-A909-162BD277F9A8}" srcOrd="0" destOrd="0" presId="urn:microsoft.com/office/officeart/2009/3/layout/StepUpProcess"/>
    <dgm:cxn modelId="{61621A8A-787E-4243-B708-DFD4D85C5A0A}" type="presParOf" srcId="{BAA84DB2-A1AD-4F74-9F60-F7BB13C64267}" destId="{DDEE061B-2549-4FF1-9B32-9D3800F523B1}" srcOrd="8" destOrd="0" presId="urn:microsoft.com/office/officeart/2009/3/layout/StepUpProcess"/>
    <dgm:cxn modelId="{E86B0EF1-60FB-4788-99DD-CC82FCE080B3}" type="presParOf" srcId="{DDEE061B-2549-4FF1-9B32-9D3800F523B1}" destId="{5946A2ED-7F9A-4045-9D51-1ECC31C28F75}" srcOrd="0" destOrd="0" presId="urn:microsoft.com/office/officeart/2009/3/layout/StepUpProcess"/>
    <dgm:cxn modelId="{34A1B6BA-1139-4D4E-A140-22E57A3F9DA5}" type="presParOf" srcId="{DDEE061B-2549-4FF1-9B32-9D3800F523B1}" destId="{C5CB017F-8E02-4B75-848A-FBC72C2D9609}" srcOrd="1" destOrd="0" presId="urn:microsoft.com/office/officeart/2009/3/layout/StepUpProcess"/>
    <dgm:cxn modelId="{DB8B71DB-47B1-4F87-8D0B-1BA1DE53BA85}" type="presParOf" srcId="{DDEE061B-2549-4FF1-9B32-9D3800F523B1}" destId="{FB7D788A-0269-4BF3-B09B-8DB07884A22A}" srcOrd="2" destOrd="0" presId="urn:microsoft.com/office/officeart/2009/3/layout/StepUpProcess"/>
    <dgm:cxn modelId="{6CCCEDA1-4260-4CAC-A2A7-28E65DA4396B}" type="presParOf" srcId="{BAA84DB2-A1AD-4F74-9F60-F7BB13C64267}" destId="{71CA3C70-F1A4-4E81-BB90-27C422E6CE7D}" srcOrd="9" destOrd="0" presId="urn:microsoft.com/office/officeart/2009/3/layout/StepUpProcess"/>
    <dgm:cxn modelId="{EB4D4671-E8CD-4440-9D32-947F6989A0DA}" type="presParOf" srcId="{71CA3C70-F1A4-4E81-BB90-27C422E6CE7D}" destId="{007AA14F-D2E9-4D3C-A4CF-EB0F33D882FC}" srcOrd="0" destOrd="0" presId="urn:microsoft.com/office/officeart/2009/3/layout/StepUpProcess"/>
    <dgm:cxn modelId="{2259922F-544A-41D3-B586-AF8C6CD13CC4}" type="presParOf" srcId="{BAA84DB2-A1AD-4F74-9F60-F7BB13C64267}" destId="{1589A8F4-6020-4A1C-A161-5EDDC4B63CB4}" srcOrd="10" destOrd="0" presId="urn:microsoft.com/office/officeart/2009/3/layout/StepUpProcess"/>
    <dgm:cxn modelId="{293A1B68-EF73-419F-958F-C3FB067DC95E}" type="presParOf" srcId="{1589A8F4-6020-4A1C-A161-5EDDC4B63CB4}" destId="{3FF98E77-7C63-4CB9-8206-8F382F327F41}" srcOrd="0" destOrd="0" presId="urn:microsoft.com/office/officeart/2009/3/layout/StepUpProcess"/>
    <dgm:cxn modelId="{B928042D-CE3C-4AD4-ACA7-DE16536BEA89}" type="presParOf" srcId="{1589A8F4-6020-4A1C-A161-5EDDC4B63CB4}" destId="{5DBA3F5D-1DF5-4AE2-BB07-68E3C3A4AA5D}" srcOrd="1" destOrd="0" presId="urn:microsoft.com/office/officeart/2009/3/layout/StepUpProcess"/>
    <dgm:cxn modelId="{B042D694-3882-4236-86DD-C0B8A72FC29A}" type="presParOf" srcId="{1589A8F4-6020-4A1C-A161-5EDDC4B63CB4}" destId="{D2EDC815-4CDE-42C1-9613-D922E7AF5389}" srcOrd="2" destOrd="0" presId="urn:microsoft.com/office/officeart/2009/3/layout/StepUpProcess"/>
    <dgm:cxn modelId="{C8CBF733-3D5C-49E5-A457-B9A6C35518CA}" type="presParOf" srcId="{BAA84DB2-A1AD-4F74-9F60-F7BB13C64267}" destId="{E6A6C9F0-3FC4-44D9-B4A7-A76AD107A7C2}" srcOrd="11" destOrd="0" presId="urn:microsoft.com/office/officeart/2009/3/layout/StepUpProcess"/>
    <dgm:cxn modelId="{65C1EDCA-D424-4C1E-A143-813FFC092AFA}" type="presParOf" srcId="{E6A6C9F0-3FC4-44D9-B4A7-A76AD107A7C2}" destId="{42213339-9780-4C34-BF63-4542A8FBC098}" srcOrd="0" destOrd="0" presId="urn:microsoft.com/office/officeart/2009/3/layout/StepUpProcess"/>
    <dgm:cxn modelId="{B8C7398E-04C8-4651-8E50-FB2F96A379D4}" type="presParOf" srcId="{BAA84DB2-A1AD-4F74-9F60-F7BB13C64267}" destId="{87791818-4C22-41DA-B612-C1CDBC8C158B}" srcOrd="12" destOrd="0" presId="urn:microsoft.com/office/officeart/2009/3/layout/StepUpProcess"/>
    <dgm:cxn modelId="{328DB651-8448-4352-A63B-5162099D3536}" type="presParOf" srcId="{87791818-4C22-41DA-B612-C1CDBC8C158B}" destId="{91BCF22C-52D6-4817-A3D5-42F43EA5A5E2}" srcOrd="0" destOrd="0" presId="urn:microsoft.com/office/officeart/2009/3/layout/StepUpProcess"/>
    <dgm:cxn modelId="{D49D8350-7A08-426F-9E6D-B77B085E8D6F}" type="presParOf" srcId="{87791818-4C22-41DA-B612-C1CDBC8C158B}" destId="{90D896A4-C972-4FFB-AA35-338FAF7DE8B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7913EC-B674-4784-B8B6-A94CF643B766}">
      <dgm:prSet phldrT="[Text]"/>
      <dgm:spPr/>
      <dgm:t>
        <a:bodyPr/>
        <a:lstStyle/>
        <a:p>
          <a:r>
            <a:rPr lang="en-US" dirty="0"/>
            <a:t>Domestic Material Compliance Milestones</a:t>
          </a:r>
        </a:p>
      </dgm:t>
    </dgm:pt>
    <dgm:pt modelId="{6F112476-F362-4076-B2A2-8F0BCA49FCB5}" type="parTrans" cxnId="{1B1CE51A-6D37-4B3D-9682-D0E13BE25C35}">
      <dgm:prSet/>
      <dgm:spPr/>
      <dgm:t>
        <a:bodyPr/>
        <a:lstStyle/>
        <a:p>
          <a:endParaRPr lang="en-US"/>
        </a:p>
      </dgm:t>
    </dgm:pt>
    <dgm:pt modelId="{8E83A29E-355C-4246-ADFB-BB2E39BDAB61}" type="sibTrans" cxnId="{1B1CE51A-6D37-4B3D-9682-D0E13BE25C35}">
      <dgm:prSet/>
      <dgm:spPr/>
      <dgm:t>
        <a:bodyPr/>
        <a:lstStyle/>
        <a:p>
          <a:endParaRPr lang="en-US"/>
        </a:p>
      </dgm:t>
    </dgm:pt>
    <dgm:pt modelId="{E6DB9810-A399-4428-915D-98FF447BF14E}" type="pres">
      <dgm:prSet presAssocID="{7076DBDD-F8A2-4CA5-B74D-071C8699AC9C}" presName="linear" presStyleCnt="0">
        <dgm:presLayoutVars>
          <dgm:animLvl val="lvl"/>
          <dgm:resizeHandles val="exact"/>
        </dgm:presLayoutVars>
      </dgm:prSet>
      <dgm:spPr/>
    </dgm:pt>
    <dgm:pt modelId="{3FC4D81E-71F0-4BB9-B63D-8B70E7021F1F}" type="pres">
      <dgm:prSet presAssocID="{FB7913EC-B674-4784-B8B6-A94CF643B76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B1CE51A-6D37-4B3D-9682-D0E13BE25C35}" srcId="{7076DBDD-F8A2-4CA5-B74D-071C8699AC9C}" destId="{FB7913EC-B674-4784-B8B6-A94CF643B766}" srcOrd="0" destOrd="0" parTransId="{6F112476-F362-4076-B2A2-8F0BCA49FCB5}" sibTransId="{8E83A29E-355C-4246-ADFB-BB2E39BDAB61}"/>
    <dgm:cxn modelId="{06B2F05F-A7F5-4B03-821E-1BE3BEC2FD8D}" type="presOf" srcId="{FB7913EC-B674-4784-B8B6-A94CF643B766}" destId="{3FC4D81E-71F0-4BB9-B63D-8B70E7021F1F}" srcOrd="0" destOrd="0" presId="urn:microsoft.com/office/officeart/2005/8/layout/vList2"/>
    <dgm:cxn modelId="{BA1B7B8F-F2E7-4B70-8C85-28E53F72B0DD}" type="presOf" srcId="{7076DBDD-F8A2-4CA5-B74D-071C8699AC9C}" destId="{E6DB9810-A399-4428-915D-98FF447BF14E}" srcOrd="0" destOrd="0" presId="urn:microsoft.com/office/officeart/2005/8/layout/vList2"/>
    <dgm:cxn modelId="{394F6C52-0396-4EC8-B2CF-FEC2FD64E271}" type="presParOf" srcId="{E6DB9810-A399-4428-915D-98FF447BF14E}" destId="{3FC4D81E-71F0-4BB9-B63D-8B70E7021F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b="1" dirty="0"/>
            <a:t>Coordinate with Utility during plan development.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"/>
      <dgm:spPr/>
    </dgm:pt>
    <dgm:pt modelId="{71328087-8930-40BD-8173-9DF5556091DB}" type="pres">
      <dgm:prSet presAssocID="{B627221C-7DC4-4066-8326-1B3E0CE12F5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B3D97A1-79F6-401F-B515-0C7E2004B926}" type="doc">
      <dgm:prSet loTypeId="urn:microsoft.com/office/officeart/2024/layout/BulletTimelineInvert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E67F5D-2610-4860-953D-BA252C9C1481}">
      <dgm:prSet phldrT="[Text]" custT="1"/>
      <dgm:spPr/>
      <dgm:t>
        <a:bodyPr/>
        <a:lstStyle/>
        <a:p>
          <a:pPr>
            <a:defRPr b="1"/>
          </a:pPr>
          <a:r>
            <a:rPr lang="en-US" sz="3600" dirty="0"/>
            <a:t>Review plans and estimate</a:t>
          </a:r>
        </a:p>
      </dgm:t>
    </dgm:pt>
    <dgm:pt modelId="{F99F2A46-3663-4308-83CC-D017E7A60351}" type="parTrans" cxnId="{AC178700-CB6B-4589-B2F2-D08845308258}">
      <dgm:prSet/>
      <dgm:spPr/>
      <dgm:t>
        <a:bodyPr/>
        <a:lstStyle/>
        <a:p>
          <a:endParaRPr lang="en-US"/>
        </a:p>
      </dgm:t>
    </dgm:pt>
    <dgm:pt modelId="{77F439C6-B265-440B-8B70-08DBD7A029F8}" type="sibTrans" cxnId="{AC178700-CB6B-4589-B2F2-D08845308258}">
      <dgm:prSet/>
      <dgm:spPr/>
      <dgm:t>
        <a:bodyPr/>
        <a:lstStyle/>
        <a:p>
          <a:endParaRPr lang="en-US"/>
        </a:p>
      </dgm:t>
    </dgm:pt>
    <dgm:pt modelId="{16B640D3-639C-4942-A71E-0C8784D2F8B8}">
      <dgm:prSet phldrT="[Text]" custT="1"/>
      <dgm:spPr/>
      <dgm:t>
        <a:bodyPr/>
        <a:lstStyle/>
        <a:p>
          <a:pPr>
            <a:defRPr b="1"/>
          </a:pPr>
          <a:r>
            <a:rPr lang="en-US" sz="3600" dirty="0"/>
            <a:t>Ask the utility about non-domestic materials and certification retainage</a:t>
          </a:r>
        </a:p>
      </dgm:t>
    </dgm:pt>
    <dgm:pt modelId="{16A47D4C-33F5-4FB7-8243-2AE2328CC504}" type="parTrans" cxnId="{E8E8C8F6-6C54-4211-A520-A75AEF8C90D2}">
      <dgm:prSet/>
      <dgm:spPr/>
      <dgm:t>
        <a:bodyPr/>
        <a:lstStyle/>
        <a:p>
          <a:endParaRPr lang="en-US"/>
        </a:p>
      </dgm:t>
    </dgm:pt>
    <dgm:pt modelId="{7DB109DC-C60B-4628-9636-BE990D4EEE9C}" type="sibTrans" cxnId="{E8E8C8F6-6C54-4211-A520-A75AEF8C90D2}">
      <dgm:prSet/>
      <dgm:spPr/>
      <dgm:t>
        <a:bodyPr/>
        <a:lstStyle/>
        <a:p>
          <a:endParaRPr lang="en-US"/>
        </a:p>
      </dgm:t>
    </dgm:pt>
    <dgm:pt modelId="{68832FCA-F78B-454C-A6D9-20B6FEBA8C37}">
      <dgm:prSet phldrT="[Text]" custT="1"/>
      <dgm:spPr/>
      <dgm:t>
        <a:bodyPr/>
        <a:lstStyle/>
        <a:p>
          <a:pPr>
            <a:defRPr b="1"/>
          </a:pPr>
          <a:r>
            <a:rPr lang="en-US" sz="3600" dirty="0"/>
            <a:t>Provide the Domestic Materials Self Certification Form</a:t>
          </a:r>
        </a:p>
      </dgm:t>
    </dgm:pt>
    <dgm:pt modelId="{27FA5DDC-C5D3-4D7A-B1F3-A14254FF9730}" type="parTrans" cxnId="{6E7E1DAC-8B52-4A44-BECD-42836C1661E3}">
      <dgm:prSet/>
      <dgm:spPr/>
      <dgm:t>
        <a:bodyPr/>
        <a:lstStyle/>
        <a:p>
          <a:endParaRPr lang="en-US"/>
        </a:p>
      </dgm:t>
    </dgm:pt>
    <dgm:pt modelId="{B4491342-6C47-4F78-B4CE-D9AC5915F2F3}" type="sibTrans" cxnId="{6E7E1DAC-8B52-4A44-BECD-42836C1661E3}">
      <dgm:prSet/>
      <dgm:spPr/>
      <dgm:t>
        <a:bodyPr/>
        <a:lstStyle/>
        <a:p>
          <a:endParaRPr lang="en-US"/>
        </a:p>
      </dgm:t>
    </dgm:pt>
    <dgm:pt modelId="{51D9F542-427A-4FD0-93A1-4DFFC1EA91FF}">
      <dgm:prSet phldrT="[Text]" custT="1"/>
      <dgm:spPr/>
      <dgm:t>
        <a:bodyPr/>
        <a:lstStyle/>
        <a:p>
          <a:pPr>
            <a:defRPr b="1"/>
          </a:pPr>
          <a:r>
            <a:rPr lang="en-US" sz="3600" dirty="0"/>
            <a:t>Identify Non-Domestic needs (quantities, costs &amp; justification)</a:t>
          </a:r>
        </a:p>
      </dgm:t>
    </dgm:pt>
    <dgm:pt modelId="{60ED7E75-20E5-45DC-AA40-3988418E0E56}" type="parTrans" cxnId="{971A1F35-F441-4117-B1DD-F7E27C5F1ADF}">
      <dgm:prSet/>
      <dgm:spPr/>
      <dgm:t>
        <a:bodyPr/>
        <a:lstStyle/>
        <a:p>
          <a:endParaRPr lang="en-US"/>
        </a:p>
      </dgm:t>
    </dgm:pt>
    <dgm:pt modelId="{0C408C1F-039E-4690-AD9A-810CED03D0FC}" type="sibTrans" cxnId="{971A1F35-F441-4117-B1DD-F7E27C5F1ADF}">
      <dgm:prSet/>
      <dgm:spPr/>
      <dgm:t>
        <a:bodyPr/>
        <a:lstStyle/>
        <a:p>
          <a:endParaRPr lang="en-US"/>
        </a:p>
      </dgm:t>
    </dgm:pt>
    <dgm:pt modelId="{5D62FD73-9DAB-48BC-B9AE-32F03AF8E6C2}" type="pres">
      <dgm:prSet presAssocID="{6B3D97A1-79F6-401F-B515-0C7E2004B926}" presName="root" presStyleCnt="0">
        <dgm:presLayoutVars>
          <dgm:dir/>
          <dgm:animLvl val="lvl"/>
        </dgm:presLayoutVars>
      </dgm:prSet>
      <dgm:spPr/>
    </dgm:pt>
    <dgm:pt modelId="{21000212-DC2B-4C87-AD72-871D6249FC65}" type="pres">
      <dgm:prSet presAssocID="{6B3D97A1-79F6-401F-B515-0C7E2004B926}" presName="divider" presStyleCnt="0"/>
      <dgm:spPr/>
    </dgm:pt>
    <dgm:pt modelId="{1A63750D-4697-4113-B53F-6C2D83C76F48}" type="pres">
      <dgm:prSet presAssocID="{6B3D97A1-79F6-401F-B515-0C7E2004B926}" presName="rectBar" presStyleLbl="dkBgShp" presStyleIdx="0" presStyleCnt="6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182216D7-61BD-4212-85B7-99D1F067A937}" type="pres">
      <dgm:prSet presAssocID="{6B3D97A1-79F6-401F-B515-0C7E2004B926}" presName="chevronArrow" presStyleLbl="dkBgShp" presStyleIdx="1" presStyleCnt="6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7A0FF195-F0A1-4266-8C15-A2CB1537C863}" type="pres">
      <dgm:prSet presAssocID="{6B3D97A1-79F6-401F-B515-0C7E2004B926}" presName="nodes" presStyleCnt="0">
        <dgm:presLayoutVars>
          <dgm:chMax/>
          <dgm:chPref/>
          <dgm:animLvl val="lvl"/>
        </dgm:presLayoutVars>
      </dgm:prSet>
      <dgm:spPr/>
    </dgm:pt>
    <dgm:pt modelId="{DBF65881-4AFA-447C-9ED1-FC9A5D9B72E0}" type="pres">
      <dgm:prSet presAssocID="{9CE67F5D-2610-4860-953D-BA252C9C1481}" presName="composite" presStyleCnt="0"/>
      <dgm:spPr/>
    </dgm:pt>
    <dgm:pt modelId="{8205A619-7B44-4E7F-8B53-EB1BF2914CE2}" type="pres">
      <dgm:prSet presAssocID="{9CE67F5D-2610-4860-953D-BA252C9C1481}" presName="DropPinPlaceHolder" presStyleCnt="0"/>
      <dgm:spPr/>
    </dgm:pt>
    <dgm:pt modelId="{977734A1-31F4-4C11-BE75-4CFFB4688E7F}" type="pres">
      <dgm:prSet presAssocID="{9CE67F5D-2610-4860-953D-BA252C9C1481}" presName="DropPin" presStyleLbl="alignNode1" presStyleIdx="0" presStyleCnt="4"/>
      <dgm:spPr/>
    </dgm:pt>
    <dgm:pt modelId="{6FEC6D67-F1E0-4456-85CC-D737482F5476}" type="pres">
      <dgm:prSet presAssocID="{9CE67F5D-2610-4860-953D-BA252C9C1481}" presName="Ellipse" presStyleLbl="fgAcc1" presStyleIdx="0" presStyleCnt="4"/>
      <dgm:spPr/>
    </dgm:pt>
    <dgm:pt modelId="{A188FC3F-4BA5-40B7-B370-2AD49E4CDE9A}" type="pres">
      <dgm:prSet presAssocID="{9CE67F5D-2610-4860-953D-BA252C9C1481}" presName="L2TextContainer" presStyleLbl="revTx" presStyleIdx="0" presStyleCnt="8">
        <dgm:presLayoutVars>
          <dgm:bulletEnabled val="1"/>
        </dgm:presLayoutVars>
      </dgm:prSet>
      <dgm:spPr/>
    </dgm:pt>
    <dgm:pt modelId="{E2452356-6C76-4F19-ADA1-B153DA962B56}" type="pres">
      <dgm:prSet presAssocID="{9CE67F5D-2610-4860-953D-BA252C9C1481}" presName="L1TextContainer" presStyleLbl="revTx" presStyleIdx="1" presStyleCnt="8">
        <dgm:presLayoutVars>
          <dgm:chMax val="1"/>
          <dgm:chPref val="1"/>
          <dgm:bulletEnabled val="1"/>
        </dgm:presLayoutVars>
      </dgm:prSet>
      <dgm:spPr/>
    </dgm:pt>
    <dgm:pt modelId="{9AC4F8DC-F2BA-4DCC-B31A-F9BD7B9EDF91}" type="pres">
      <dgm:prSet presAssocID="{9CE67F5D-2610-4860-953D-BA252C9C1481}" presName="ConnectLine" presStyleLbl="dkBgShp" presStyleIdx="2" presStyleCnt="6"/>
      <dgm:spPr/>
    </dgm:pt>
    <dgm:pt modelId="{D4FED3D3-8234-44FA-99F4-22076D7538C5}" type="pres">
      <dgm:prSet presAssocID="{9CE67F5D-2610-4860-953D-BA252C9C1481}" presName="ConnectorPoint" presStyleCnt="0"/>
      <dgm:spPr/>
    </dgm:pt>
    <dgm:pt modelId="{F4424E8C-B352-44DC-833B-492A3FAAE8C0}" type="pres">
      <dgm:prSet presAssocID="{9CE67F5D-2610-4860-953D-BA252C9C1481}" presName="Bullet" presStyleLbl="lnNode1" presStyleIdx="0" presStyleCnt="4"/>
      <dgm:spPr/>
    </dgm:pt>
    <dgm:pt modelId="{8147C7E6-4E03-414D-856E-8D6392EFDE67}" type="pres">
      <dgm:prSet presAssocID="{9CE67F5D-2610-4860-953D-BA252C9C1481}" presName="EmptyPlaceHolder" presStyleCnt="0"/>
      <dgm:spPr/>
    </dgm:pt>
    <dgm:pt modelId="{FD8CF4A5-F8DB-43F1-8B18-29C15483E843}" type="pres">
      <dgm:prSet presAssocID="{77F439C6-B265-440B-8B70-08DBD7A029F8}" presName="spaceBetweenRectangles" presStyleCnt="0"/>
      <dgm:spPr/>
    </dgm:pt>
    <dgm:pt modelId="{E4BEE0F4-132E-48B9-B017-CC66B58DCFFF}" type="pres">
      <dgm:prSet presAssocID="{16B640D3-639C-4942-A71E-0C8784D2F8B8}" presName="composite" presStyleCnt="0"/>
      <dgm:spPr/>
    </dgm:pt>
    <dgm:pt modelId="{06F73360-1ACF-4923-9C0D-FFC49A8BF3B6}" type="pres">
      <dgm:prSet presAssocID="{16B640D3-639C-4942-A71E-0C8784D2F8B8}" presName="DropPinPlaceHolder" presStyleCnt="0"/>
      <dgm:spPr/>
    </dgm:pt>
    <dgm:pt modelId="{FCA0C8DE-5AD1-4D39-BF7D-7F2A9AEB24A4}" type="pres">
      <dgm:prSet presAssocID="{16B640D3-639C-4942-A71E-0C8784D2F8B8}" presName="DropPin" presStyleLbl="alignNode1" presStyleIdx="1" presStyleCnt="4"/>
      <dgm:spPr/>
    </dgm:pt>
    <dgm:pt modelId="{5B0154CC-CD29-4C2F-8957-58F1038A003F}" type="pres">
      <dgm:prSet presAssocID="{16B640D3-639C-4942-A71E-0C8784D2F8B8}" presName="Ellipse" presStyleLbl="fgAcc1" presStyleIdx="1" presStyleCnt="4"/>
      <dgm:spPr/>
    </dgm:pt>
    <dgm:pt modelId="{A10E1041-1748-48EA-8315-E3F43052F46C}" type="pres">
      <dgm:prSet presAssocID="{16B640D3-639C-4942-A71E-0C8784D2F8B8}" presName="L2TextContainer" presStyleLbl="revTx" presStyleIdx="2" presStyleCnt="8">
        <dgm:presLayoutVars>
          <dgm:bulletEnabled val="1"/>
        </dgm:presLayoutVars>
      </dgm:prSet>
      <dgm:spPr/>
    </dgm:pt>
    <dgm:pt modelId="{4CA32DDC-017E-423F-B675-EDA9EF77F154}" type="pres">
      <dgm:prSet presAssocID="{16B640D3-639C-4942-A71E-0C8784D2F8B8}" presName="L1TextContainer" presStyleLbl="revTx" presStyleIdx="3" presStyleCnt="8" custLinFactNeighborY="59618">
        <dgm:presLayoutVars>
          <dgm:chMax val="1"/>
          <dgm:chPref val="1"/>
          <dgm:bulletEnabled val="1"/>
        </dgm:presLayoutVars>
      </dgm:prSet>
      <dgm:spPr/>
    </dgm:pt>
    <dgm:pt modelId="{698ED52B-1640-4C98-B954-81F9A3896FCE}" type="pres">
      <dgm:prSet presAssocID="{16B640D3-639C-4942-A71E-0C8784D2F8B8}" presName="ConnectLine" presStyleLbl="dkBgShp" presStyleIdx="3" presStyleCnt="6"/>
      <dgm:spPr/>
    </dgm:pt>
    <dgm:pt modelId="{EBD6F092-6A96-4A89-995F-BA522F091B27}" type="pres">
      <dgm:prSet presAssocID="{16B640D3-639C-4942-A71E-0C8784D2F8B8}" presName="ConnectorPoint" presStyleCnt="0"/>
      <dgm:spPr/>
    </dgm:pt>
    <dgm:pt modelId="{5293DE08-4D1E-45FB-A6B9-418CCCF6B7D2}" type="pres">
      <dgm:prSet presAssocID="{16B640D3-639C-4942-A71E-0C8784D2F8B8}" presName="Bullet" presStyleLbl="lnNode1" presStyleIdx="1" presStyleCnt="4"/>
      <dgm:spPr/>
    </dgm:pt>
    <dgm:pt modelId="{3B2DE91F-BBD9-4EEE-96CF-5D69F8873A4A}" type="pres">
      <dgm:prSet presAssocID="{16B640D3-639C-4942-A71E-0C8784D2F8B8}" presName="EmptyPlaceHolder" presStyleCnt="0"/>
      <dgm:spPr/>
    </dgm:pt>
    <dgm:pt modelId="{5033C3A1-C356-4BAC-9566-9FB0DE1B4965}" type="pres">
      <dgm:prSet presAssocID="{7DB109DC-C60B-4628-9636-BE990D4EEE9C}" presName="spaceBetweenRectangles" presStyleCnt="0"/>
      <dgm:spPr/>
    </dgm:pt>
    <dgm:pt modelId="{421DA566-91A4-44DF-9AE2-F22391C63251}" type="pres">
      <dgm:prSet presAssocID="{68832FCA-F78B-454C-A6D9-20B6FEBA8C37}" presName="composite" presStyleCnt="0"/>
      <dgm:spPr/>
    </dgm:pt>
    <dgm:pt modelId="{AA9380AC-AE49-47AE-8791-696DC2864E0C}" type="pres">
      <dgm:prSet presAssocID="{68832FCA-F78B-454C-A6D9-20B6FEBA8C37}" presName="DropPinPlaceHolder" presStyleCnt="0"/>
      <dgm:spPr/>
    </dgm:pt>
    <dgm:pt modelId="{BE718A55-9837-4B4A-806F-2BA525CB10E2}" type="pres">
      <dgm:prSet presAssocID="{68832FCA-F78B-454C-A6D9-20B6FEBA8C37}" presName="DropPin" presStyleLbl="alignNode1" presStyleIdx="2" presStyleCnt="4"/>
      <dgm:spPr/>
    </dgm:pt>
    <dgm:pt modelId="{36902150-EB3D-407B-9ABB-CC1E97D9F8B3}" type="pres">
      <dgm:prSet presAssocID="{68832FCA-F78B-454C-A6D9-20B6FEBA8C37}" presName="Ellipse" presStyleLbl="fgAcc1" presStyleIdx="2" presStyleCnt="4"/>
      <dgm:spPr/>
    </dgm:pt>
    <dgm:pt modelId="{8CE1A8BB-59A8-4069-B6FE-5ED3D036EB0A}" type="pres">
      <dgm:prSet presAssocID="{68832FCA-F78B-454C-A6D9-20B6FEBA8C37}" presName="L2TextContainer" presStyleLbl="revTx" presStyleIdx="4" presStyleCnt="8">
        <dgm:presLayoutVars>
          <dgm:bulletEnabled val="1"/>
        </dgm:presLayoutVars>
      </dgm:prSet>
      <dgm:spPr/>
    </dgm:pt>
    <dgm:pt modelId="{1DA005EA-B236-4ED2-AD91-243486FA92B0}" type="pres">
      <dgm:prSet presAssocID="{68832FCA-F78B-454C-A6D9-20B6FEBA8C37}" presName="L1TextContainer" presStyleLbl="revTx" presStyleIdx="5" presStyleCnt="8">
        <dgm:presLayoutVars>
          <dgm:chMax val="1"/>
          <dgm:chPref val="1"/>
          <dgm:bulletEnabled val="1"/>
        </dgm:presLayoutVars>
      </dgm:prSet>
      <dgm:spPr/>
    </dgm:pt>
    <dgm:pt modelId="{8FE40D50-5D4A-481C-8F61-B622ADEE1463}" type="pres">
      <dgm:prSet presAssocID="{68832FCA-F78B-454C-A6D9-20B6FEBA8C37}" presName="ConnectLine" presStyleLbl="dkBgShp" presStyleIdx="4" presStyleCnt="6"/>
      <dgm:spPr/>
    </dgm:pt>
    <dgm:pt modelId="{6FD291A5-2F70-4F89-86C4-322284F7C081}" type="pres">
      <dgm:prSet presAssocID="{68832FCA-F78B-454C-A6D9-20B6FEBA8C37}" presName="ConnectorPoint" presStyleCnt="0"/>
      <dgm:spPr/>
    </dgm:pt>
    <dgm:pt modelId="{205D6FE4-EDF3-407A-848B-9E4AF0419926}" type="pres">
      <dgm:prSet presAssocID="{68832FCA-F78B-454C-A6D9-20B6FEBA8C37}" presName="Bullet" presStyleLbl="lnNode1" presStyleIdx="2" presStyleCnt="4"/>
      <dgm:spPr/>
    </dgm:pt>
    <dgm:pt modelId="{23726C89-E9DA-4127-9766-FF9E207D3CD2}" type="pres">
      <dgm:prSet presAssocID="{68832FCA-F78B-454C-A6D9-20B6FEBA8C37}" presName="EmptyPlaceHolder" presStyleCnt="0"/>
      <dgm:spPr/>
    </dgm:pt>
    <dgm:pt modelId="{B9D47175-528A-4856-A514-FA30C1BF1631}" type="pres">
      <dgm:prSet presAssocID="{B4491342-6C47-4F78-B4CE-D9AC5915F2F3}" presName="spaceBetweenRectangles" presStyleCnt="0"/>
      <dgm:spPr/>
    </dgm:pt>
    <dgm:pt modelId="{61D2F0F8-EDFB-4048-9272-3007A4B90082}" type="pres">
      <dgm:prSet presAssocID="{51D9F542-427A-4FD0-93A1-4DFFC1EA91FF}" presName="composite" presStyleCnt="0"/>
      <dgm:spPr/>
    </dgm:pt>
    <dgm:pt modelId="{AC745DD1-D76D-4AE7-92CA-0DF7A7C03675}" type="pres">
      <dgm:prSet presAssocID="{51D9F542-427A-4FD0-93A1-4DFFC1EA91FF}" presName="DropPinPlaceHolder" presStyleCnt="0"/>
      <dgm:spPr/>
    </dgm:pt>
    <dgm:pt modelId="{A78B3E24-D8BC-4D6B-9E1D-30A5B8B4132D}" type="pres">
      <dgm:prSet presAssocID="{51D9F542-427A-4FD0-93A1-4DFFC1EA91FF}" presName="DropPin" presStyleLbl="alignNode1" presStyleIdx="3" presStyleCnt="4"/>
      <dgm:spPr/>
    </dgm:pt>
    <dgm:pt modelId="{F1A088B4-A9E8-4DB7-B0E9-B228783267FE}" type="pres">
      <dgm:prSet presAssocID="{51D9F542-427A-4FD0-93A1-4DFFC1EA91FF}" presName="Ellipse" presStyleLbl="fgAcc1" presStyleIdx="3" presStyleCnt="4"/>
      <dgm:spPr/>
    </dgm:pt>
    <dgm:pt modelId="{F3943C00-9DEB-48B3-8AF0-52668AE51897}" type="pres">
      <dgm:prSet presAssocID="{51D9F542-427A-4FD0-93A1-4DFFC1EA91FF}" presName="L2TextContainer" presStyleLbl="revTx" presStyleIdx="6" presStyleCnt="8">
        <dgm:presLayoutVars>
          <dgm:bulletEnabled val="1"/>
        </dgm:presLayoutVars>
      </dgm:prSet>
      <dgm:spPr/>
    </dgm:pt>
    <dgm:pt modelId="{33E14B18-786C-44D6-8013-9158CEEC687D}" type="pres">
      <dgm:prSet presAssocID="{51D9F542-427A-4FD0-93A1-4DFFC1EA91FF}" presName="L1TextContainer" presStyleLbl="revTx" presStyleIdx="7" presStyleCnt="8" custLinFactNeighborY="59618">
        <dgm:presLayoutVars>
          <dgm:chMax val="1"/>
          <dgm:chPref val="1"/>
          <dgm:bulletEnabled val="1"/>
        </dgm:presLayoutVars>
      </dgm:prSet>
      <dgm:spPr/>
    </dgm:pt>
    <dgm:pt modelId="{D6ABEC46-A738-444E-A67D-CCCEA7535B42}" type="pres">
      <dgm:prSet presAssocID="{51D9F542-427A-4FD0-93A1-4DFFC1EA91FF}" presName="ConnectLine" presStyleLbl="dkBgShp" presStyleIdx="5" presStyleCnt="6"/>
      <dgm:spPr/>
    </dgm:pt>
    <dgm:pt modelId="{6331446C-8C07-43F8-8042-927177A52F11}" type="pres">
      <dgm:prSet presAssocID="{51D9F542-427A-4FD0-93A1-4DFFC1EA91FF}" presName="ConnectorPoint" presStyleCnt="0"/>
      <dgm:spPr/>
    </dgm:pt>
    <dgm:pt modelId="{9464D4F4-8CCE-4AFA-A977-578CE10B137F}" type="pres">
      <dgm:prSet presAssocID="{51D9F542-427A-4FD0-93A1-4DFFC1EA91FF}" presName="Bullet" presStyleLbl="lnNode1" presStyleIdx="3" presStyleCnt="4"/>
      <dgm:spPr/>
    </dgm:pt>
    <dgm:pt modelId="{3C63E29B-08D5-4130-89CD-875990519742}" type="pres">
      <dgm:prSet presAssocID="{51D9F542-427A-4FD0-93A1-4DFFC1EA91FF}" presName="EmptyPlaceHolder" presStyleCnt="0"/>
      <dgm:spPr/>
    </dgm:pt>
  </dgm:ptLst>
  <dgm:cxnLst>
    <dgm:cxn modelId="{AC178700-CB6B-4589-B2F2-D08845308258}" srcId="{6B3D97A1-79F6-401F-B515-0C7E2004B926}" destId="{9CE67F5D-2610-4860-953D-BA252C9C1481}" srcOrd="0" destOrd="0" parTransId="{F99F2A46-3663-4308-83CC-D017E7A60351}" sibTransId="{77F439C6-B265-440B-8B70-08DBD7A029F8}"/>
    <dgm:cxn modelId="{971A1F35-F441-4117-B1DD-F7E27C5F1ADF}" srcId="{6B3D97A1-79F6-401F-B515-0C7E2004B926}" destId="{51D9F542-427A-4FD0-93A1-4DFFC1EA91FF}" srcOrd="3" destOrd="0" parTransId="{60ED7E75-20E5-45DC-AA40-3988418E0E56}" sibTransId="{0C408C1F-039E-4690-AD9A-810CED03D0FC}"/>
    <dgm:cxn modelId="{67573F5B-994A-43C3-9588-D8FB12A8EEC1}" type="presOf" srcId="{16B640D3-639C-4942-A71E-0C8784D2F8B8}" destId="{4CA32DDC-017E-423F-B675-EDA9EF77F154}" srcOrd="0" destOrd="0" presId="urn:microsoft.com/office/officeart/2024/layout/BulletTimelineInverted"/>
    <dgm:cxn modelId="{3935368D-E746-4B40-8527-AE8B63F4D709}" type="presOf" srcId="{68832FCA-F78B-454C-A6D9-20B6FEBA8C37}" destId="{1DA005EA-B236-4ED2-AD91-243486FA92B0}" srcOrd="0" destOrd="0" presId="urn:microsoft.com/office/officeart/2024/layout/BulletTimelineInverted"/>
    <dgm:cxn modelId="{6E7E1DAC-8B52-4A44-BECD-42836C1661E3}" srcId="{6B3D97A1-79F6-401F-B515-0C7E2004B926}" destId="{68832FCA-F78B-454C-A6D9-20B6FEBA8C37}" srcOrd="2" destOrd="0" parTransId="{27FA5DDC-C5D3-4D7A-B1F3-A14254FF9730}" sibTransId="{B4491342-6C47-4F78-B4CE-D9AC5915F2F3}"/>
    <dgm:cxn modelId="{99F510BA-1535-4502-9689-DD025B5F42D6}" type="presOf" srcId="{9CE67F5D-2610-4860-953D-BA252C9C1481}" destId="{E2452356-6C76-4F19-ADA1-B153DA962B56}" srcOrd="0" destOrd="0" presId="urn:microsoft.com/office/officeart/2024/layout/BulletTimelineInverted"/>
    <dgm:cxn modelId="{D2DD12C7-B7FE-4DA9-8A40-FAC1E30F605A}" type="presOf" srcId="{6B3D97A1-79F6-401F-B515-0C7E2004B926}" destId="{5D62FD73-9DAB-48BC-B9AE-32F03AF8E6C2}" srcOrd="0" destOrd="0" presId="urn:microsoft.com/office/officeart/2024/layout/BulletTimelineInverted"/>
    <dgm:cxn modelId="{490A31EA-A3F3-4BFB-AC40-4EB4D167AD9E}" type="presOf" srcId="{51D9F542-427A-4FD0-93A1-4DFFC1EA91FF}" destId="{33E14B18-786C-44D6-8013-9158CEEC687D}" srcOrd="0" destOrd="0" presId="urn:microsoft.com/office/officeart/2024/layout/BulletTimelineInverted"/>
    <dgm:cxn modelId="{E8E8C8F6-6C54-4211-A520-A75AEF8C90D2}" srcId="{6B3D97A1-79F6-401F-B515-0C7E2004B926}" destId="{16B640D3-639C-4942-A71E-0C8784D2F8B8}" srcOrd="1" destOrd="0" parTransId="{16A47D4C-33F5-4FB7-8243-2AE2328CC504}" sibTransId="{7DB109DC-C60B-4628-9636-BE990D4EEE9C}"/>
    <dgm:cxn modelId="{594300AA-9275-42F2-AC3F-B59D67CDF36E}" type="presParOf" srcId="{5D62FD73-9DAB-48BC-B9AE-32F03AF8E6C2}" destId="{21000212-DC2B-4C87-AD72-871D6249FC65}" srcOrd="0" destOrd="0" presId="urn:microsoft.com/office/officeart/2024/layout/BulletTimelineInverted"/>
    <dgm:cxn modelId="{7061CB9F-B584-4021-9A1E-FCDF8418F827}" type="presParOf" srcId="{21000212-DC2B-4C87-AD72-871D6249FC65}" destId="{1A63750D-4697-4113-B53F-6C2D83C76F48}" srcOrd="0" destOrd="0" presId="urn:microsoft.com/office/officeart/2024/layout/BulletTimelineInverted"/>
    <dgm:cxn modelId="{DF471244-D287-4767-BE6C-C16AD06FE15A}" type="presParOf" srcId="{21000212-DC2B-4C87-AD72-871D6249FC65}" destId="{182216D7-61BD-4212-85B7-99D1F067A937}" srcOrd="1" destOrd="0" presId="urn:microsoft.com/office/officeart/2024/layout/BulletTimelineInverted"/>
    <dgm:cxn modelId="{502D68B7-1148-4EE8-B7EE-9C2D737D6CB3}" type="presParOf" srcId="{5D62FD73-9DAB-48BC-B9AE-32F03AF8E6C2}" destId="{7A0FF195-F0A1-4266-8C15-A2CB1537C863}" srcOrd="1" destOrd="0" presId="urn:microsoft.com/office/officeart/2024/layout/BulletTimelineInverted"/>
    <dgm:cxn modelId="{C66291D1-AAA9-440F-AC20-81E8E9793D0B}" type="presParOf" srcId="{7A0FF195-F0A1-4266-8C15-A2CB1537C863}" destId="{DBF65881-4AFA-447C-9ED1-FC9A5D9B72E0}" srcOrd="0" destOrd="0" presId="urn:microsoft.com/office/officeart/2024/layout/BulletTimelineInverted"/>
    <dgm:cxn modelId="{6D2D07C6-9080-484F-A835-2C6F2B40AB31}" type="presParOf" srcId="{DBF65881-4AFA-447C-9ED1-FC9A5D9B72E0}" destId="{8205A619-7B44-4E7F-8B53-EB1BF2914CE2}" srcOrd="0" destOrd="0" presId="urn:microsoft.com/office/officeart/2024/layout/BulletTimelineInverted"/>
    <dgm:cxn modelId="{D8AB38F2-2FA0-462B-9283-D7631900068F}" type="presParOf" srcId="{8205A619-7B44-4E7F-8B53-EB1BF2914CE2}" destId="{977734A1-31F4-4C11-BE75-4CFFB4688E7F}" srcOrd="0" destOrd="0" presId="urn:microsoft.com/office/officeart/2024/layout/BulletTimelineInverted"/>
    <dgm:cxn modelId="{05A75427-EFFA-4E22-B980-C9A492CD486D}" type="presParOf" srcId="{8205A619-7B44-4E7F-8B53-EB1BF2914CE2}" destId="{6FEC6D67-F1E0-4456-85CC-D737482F5476}" srcOrd="1" destOrd="0" presId="urn:microsoft.com/office/officeart/2024/layout/BulletTimelineInverted"/>
    <dgm:cxn modelId="{2BE5CD7B-357A-41E5-8931-D86BB18BE60F}" type="presParOf" srcId="{DBF65881-4AFA-447C-9ED1-FC9A5D9B72E0}" destId="{A188FC3F-4BA5-40B7-B370-2AD49E4CDE9A}" srcOrd="1" destOrd="0" presId="urn:microsoft.com/office/officeart/2024/layout/BulletTimelineInverted"/>
    <dgm:cxn modelId="{92061DC3-7907-4EDE-8527-8316C07B1A51}" type="presParOf" srcId="{DBF65881-4AFA-447C-9ED1-FC9A5D9B72E0}" destId="{E2452356-6C76-4F19-ADA1-B153DA962B56}" srcOrd="2" destOrd="0" presId="urn:microsoft.com/office/officeart/2024/layout/BulletTimelineInverted"/>
    <dgm:cxn modelId="{E776FB56-CC92-4C73-BC77-066CF447550B}" type="presParOf" srcId="{DBF65881-4AFA-447C-9ED1-FC9A5D9B72E0}" destId="{9AC4F8DC-F2BA-4DCC-B31A-F9BD7B9EDF91}" srcOrd="3" destOrd="0" presId="urn:microsoft.com/office/officeart/2024/layout/BulletTimelineInverted"/>
    <dgm:cxn modelId="{6A0531A5-CC0D-4E1A-9ADD-99C69E46CFB9}" type="presParOf" srcId="{DBF65881-4AFA-447C-9ED1-FC9A5D9B72E0}" destId="{D4FED3D3-8234-44FA-99F4-22076D7538C5}" srcOrd="4" destOrd="0" presId="urn:microsoft.com/office/officeart/2024/layout/BulletTimelineInverted"/>
    <dgm:cxn modelId="{AECC120A-B12E-423E-A64A-52B9BECFC6AB}" type="presParOf" srcId="{D4FED3D3-8234-44FA-99F4-22076D7538C5}" destId="{F4424E8C-B352-44DC-833B-492A3FAAE8C0}" srcOrd="0" destOrd="0" presId="urn:microsoft.com/office/officeart/2024/layout/BulletTimelineInverted"/>
    <dgm:cxn modelId="{38775C80-1C12-479E-B6B9-C8391EA31D25}" type="presParOf" srcId="{DBF65881-4AFA-447C-9ED1-FC9A5D9B72E0}" destId="{8147C7E6-4E03-414D-856E-8D6392EFDE67}" srcOrd="5" destOrd="0" presId="urn:microsoft.com/office/officeart/2024/layout/BulletTimelineInverted"/>
    <dgm:cxn modelId="{21A0C7BF-C55D-4E74-AD82-60B7F96BDE2F}" type="presParOf" srcId="{7A0FF195-F0A1-4266-8C15-A2CB1537C863}" destId="{FD8CF4A5-F8DB-43F1-8B18-29C15483E843}" srcOrd="1" destOrd="0" presId="urn:microsoft.com/office/officeart/2024/layout/BulletTimelineInverted"/>
    <dgm:cxn modelId="{272D1161-8BBB-4245-9068-C253FDDFD7E3}" type="presParOf" srcId="{7A0FF195-F0A1-4266-8C15-A2CB1537C863}" destId="{E4BEE0F4-132E-48B9-B017-CC66B58DCFFF}" srcOrd="2" destOrd="0" presId="urn:microsoft.com/office/officeart/2024/layout/BulletTimelineInverted"/>
    <dgm:cxn modelId="{AD19ED55-5567-4E6E-8883-14DBBF0465A5}" type="presParOf" srcId="{E4BEE0F4-132E-48B9-B017-CC66B58DCFFF}" destId="{06F73360-1ACF-4923-9C0D-FFC49A8BF3B6}" srcOrd="0" destOrd="0" presId="urn:microsoft.com/office/officeart/2024/layout/BulletTimelineInverted"/>
    <dgm:cxn modelId="{302F059A-3D92-41EF-9485-ADE96D854BB7}" type="presParOf" srcId="{06F73360-1ACF-4923-9C0D-FFC49A8BF3B6}" destId="{FCA0C8DE-5AD1-4D39-BF7D-7F2A9AEB24A4}" srcOrd="0" destOrd="0" presId="urn:microsoft.com/office/officeart/2024/layout/BulletTimelineInverted"/>
    <dgm:cxn modelId="{A13546D9-A0BF-4EA3-BEB9-7A6773A8FB3F}" type="presParOf" srcId="{06F73360-1ACF-4923-9C0D-FFC49A8BF3B6}" destId="{5B0154CC-CD29-4C2F-8957-58F1038A003F}" srcOrd="1" destOrd="0" presId="urn:microsoft.com/office/officeart/2024/layout/BulletTimelineInverted"/>
    <dgm:cxn modelId="{C01B7741-0DE6-4E6B-B288-2FA36760A6CD}" type="presParOf" srcId="{E4BEE0F4-132E-48B9-B017-CC66B58DCFFF}" destId="{A10E1041-1748-48EA-8315-E3F43052F46C}" srcOrd="1" destOrd="0" presId="urn:microsoft.com/office/officeart/2024/layout/BulletTimelineInverted"/>
    <dgm:cxn modelId="{8D65A8BD-52CB-4E65-A944-906D4DDF5C77}" type="presParOf" srcId="{E4BEE0F4-132E-48B9-B017-CC66B58DCFFF}" destId="{4CA32DDC-017E-423F-B675-EDA9EF77F154}" srcOrd="2" destOrd="0" presId="urn:microsoft.com/office/officeart/2024/layout/BulletTimelineInverted"/>
    <dgm:cxn modelId="{6B7B81E5-2FD0-407F-96FB-D8AC4BAF427B}" type="presParOf" srcId="{E4BEE0F4-132E-48B9-B017-CC66B58DCFFF}" destId="{698ED52B-1640-4C98-B954-81F9A3896FCE}" srcOrd="3" destOrd="0" presId="urn:microsoft.com/office/officeart/2024/layout/BulletTimelineInverted"/>
    <dgm:cxn modelId="{4E53BC8F-8007-4E4D-AF99-271B880D4269}" type="presParOf" srcId="{E4BEE0F4-132E-48B9-B017-CC66B58DCFFF}" destId="{EBD6F092-6A96-4A89-995F-BA522F091B27}" srcOrd="4" destOrd="0" presId="urn:microsoft.com/office/officeart/2024/layout/BulletTimelineInverted"/>
    <dgm:cxn modelId="{A5E7E961-9B42-48E0-8564-1938CDD6964D}" type="presParOf" srcId="{EBD6F092-6A96-4A89-995F-BA522F091B27}" destId="{5293DE08-4D1E-45FB-A6B9-418CCCF6B7D2}" srcOrd="0" destOrd="0" presId="urn:microsoft.com/office/officeart/2024/layout/BulletTimelineInverted"/>
    <dgm:cxn modelId="{3B52192F-13FE-4130-B014-AD38DC91B75E}" type="presParOf" srcId="{E4BEE0F4-132E-48B9-B017-CC66B58DCFFF}" destId="{3B2DE91F-BBD9-4EEE-96CF-5D69F8873A4A}" srcOrd="5" destOrd="0" presId="urn:microsoft.com/office/officeart/2024/layout/BulletTimelineInverted"/>
    <dgm:cxn modelId="{E71D9886-26BD-44B9-BE90-81D351439C8B}" type="presParOf" srcId="{7A0FF195-F0A1-4266-8C15-A2CB1537C863}" destId="{5033C3A1-C356-4BAC-9566-9FB0DE1B4965}" srcOrd="3" destOrd="0" presId="urn:microsoft.com/office/officeart/2024/layout/BulletTimelineInverted"/>
    <dgm:cxn modelId="{0DDB02A0-15FA-4775-95B1-6A2A8E0E4B5B}" type="presParOf" srcId="{7A0FF195-F0A1-4266-8C15-A2CB1537C863}" destId="{421DA566-91A4-44DF-9AE2-F22391C63251}" srcOrd="4" destOrd="0" presId="urn:microsoft.com/office/officeart/2024/layout/BulletTimelineInverted"/>
    <dgm:cxn modelId="{82793653-B27D-4C8F-B12F-06611F2D5F78}" type="presParOf" srcId="{421DA566-91A4-44DF-9AE2-F22391C63251}" destId="{AA9380AC-AE49-47AE-8791-696DC2864E0C}" srcOrd="0" destOrd="0" presId="urn:microsoft.com/office/officeart/2024/layout/BulletTimelineInverted"/>
    <dgm:cxn modelId="{BCEEF3F6-7210-4B98-A970-94F401B00EAF}" type="presParOf" srcId="{AA9380AC-AE49-47AE-8791-696DC2864E0C}" destId="{BE718A55-9837-4B4A-806F-2BA525CB10E2}" srcOrd="0" destOrd="0" presId="urn:microsoft.com/office/officeart/2024/layout/BulletTimelineInverted"/>
    <dgm:cxn modelId="{D6855B4C-2D7F-46C2-B67F-BCF1CB43F0A0}" type="presParOf" srcId="{AA9380AC-AE49-47AE-8791-696DC2864E0C}" destId="{36902150-EB3D-407B-9ABB-CC1E97D9F8B3}" srcOrd="1" destOrd="0" presId="urn:microsoft.com/office/officeart/2024/layout/BulletTimelineInverted"/>
    <dgm:cxn modelId="{AF8DED45-AD10-4DC3-929F-4D04A90E981E}" type="presParOf" srcId="{421DA566-91A4-44DF-9AE2-F22391C63251}" destId="{8CE1A8BB-59A8-4069-B6FE-5ED3D036EB0A}" srcOrd="1" destOrd="0" presId="urn:microsoft.com/office/officeart/2024/layout/BulletTimelineInverted"/>
    <dgm:cxn modelId="{6EE62731-8ADC-4A48-A4A3-8206CBE7D65B}" type="presParOf" srcId="{421DA566-91A4-44DF-9AE2-F22391C63251}" destId="{1DA005EA-B236-4ED2-AD91-243486FA92B0}" srcOrd="2" destOrd="0" presId="urn:microsoft.com/office/officeart/2024/layout/BulletTimelineInverted"/>
    <dgm:cxn modelId="{EA55CED6-703A-4488-B0D2-A26561CA4A27}" type="presParOf" srcId="{421DA566-91A4-44DF-9AE2-F22391C63251}" destId="{8FE40D50-5D4A-481C-8F61-B622ADEE1463}" srcOrd="3" destOrd="0" presId="urn:microsoft.com/office/officeart/2024/layout/BulletTimelineInverted"/>
    <dgm:cxn modelId="{92A1E4EA-A252-4EF3-8877-C0179D089063}" type="presParOf" srcId="{421DA566-91A4-44DF-9AE2-F22391C63251}" destId="{6FD291A5-2F70-4F89-86C4-322284F7C081}" srcOrd="4" destOrd="0" presId="urn:microsoft.com/office/officeart/2024/layout/BulletTimelineInverted"/>
    <dgm:cxn modelId="{D36E89A8-5598-4371-B4FB-E84D9AF51C91}" type="presParOf" srcId="{6FD291A5-2F70-4F89-86C4-322284F7C081}" destId="{205D6FE4-EDF3-407A-848B-9E4AF0419926}" srcOrd="0" destOrd="0" presId="urn:microsoft.com/office/officeart/2024/layout/BulletTimelineInverted"/>
    <dgm:cxn modelId="{E7C854FA-417B-4ADF-B2A2-8EF3A2B7E969}" type="presParOf" srcId="{421DA566-91A4-44DF-9AE2-F22391C63251}" destId="{23726C89-E9DA-4127-9766-FF9E207D3CD2}" srcOrd="5" destOrd="0" presId="urn:microsoft.com/office/officeart/2024/layout/BulletTimelineInverted"/>
    <dgm:cxn modelId="{6BF5839E-F007-4954-A674-6831B437CF90}" type="presParOf" srcId="{7A0FF195-F0A1-4266-8C15-A2CB1537C863}" destId="{B9D47175-528A-4856-A514-FA30C1BF1631}" srcOrd="5" destOrd="0" presId="urn:microsoft.com/office/officeart/2024/layout/BulletTimelineInverted"/>
    <dgm:cxn modelId="{F3674BA5-2FFB-49E5-B551-375E291290F6}" type="presParOf" srcId="{7A0FF195-F0A1-4266-8C15-A2CB1537C863}" destId="{61D2F0F8-EDFB-4048-9272-3007A4B90082}" srcOrd="6" destOrd="0" presId="urn:microsoft.com/office/officeart/2024/layout/BulletTimelineInverted"/>
    <dgm:cxn modelId="{BDE2B6ED-25AB-49B3-8F90-57E93B0A5515}" type="presParOf" srcId="{61D2F0F8-EDFB-4048-9272-3007A4B90082}" destId="{AC745DD1-D76D-4AE7-92CA-0DF7A7C03675}" srcOrd="0" destOrd="0" presId="urn:microsoft.com/office/officeart/2024/layout/BulletTimelineInverted"/>
    <dgm:cxn modelId="{FE9CF64F-8410-4EA0-93C5-BBFF0306EEB5}" type="presParOf" srcId="{AC745DD1-D76D-4AE7-92CA-0DF7A7C03675}" destId="{A78B3E24-D8BC-4D6B-9E1D-30A5B8B4132D}" srcOrd="0" destOrd="0" presId="urn:microsoft.com/office/officeart/2024/layout/BulletTimelineInverted"/>
    <dgm:cxn modelId="{77BF95B1-55DB-4870-9D07-582A7C0E60CF}" type="presParOf" srcId="{AC745DD1-D76D-4AE7-92CA-0DF7A7C03675}" destId="{F1A088B4-A9E8-4DB7-B0E9-B228783267FE}" srcOrd="1" destOrd="0" presId="urn:microsoft.com/office/officeart/2024/layout/BulletTimelineInverted"/>
    <dgm:cxn modelId="{7994FCE9-704B-4DCE-A772-ECCA103FA8E2}" type="presParOf" srcId="{61D2F0F8-EDFB-4048-9272-3007A4B90082}" destId="{F3943C00-9DEB-48B3-8AF0-52668AE51897}" srcOrd="1" destOrd="0" presId="urn:microsoft.com/office/officeart/2024/layout/BulletTimelineInverted"/>
    <dgm:cxn modelId="{F78017F1-E2CA-4204-A8D8-6A08B1F4E2F5}" type="presParOf" srcId="{61D2F0F8-EDFB-4048-9272-3007A4B90082}" destId="{33E14B18-786C-44D6-8013-9158CEEC687D}" srcOrd="2" destOrd="0" presId="urn:microsoft.com/office/officeart/2024/layout/BulletTimelineInverted"/>
    <dgm:cxn modelId="{62C21EF1-7100-4C45-B211-61DB5D79D7BD}" type="presParOf" srcId="{61D2F0F8-EDFB-4048-9272-3007A4B90082}" destId="{D6ABEC46-A738-444E-A67D-CCCEA7535B42}" srcOrd="3" destOrd="0" presId="urn:microsoft.com/office/officeart/2024/layout/BulletTimelineInverted"/>
    <dgm:cxn modelId="{B2DFDFA6-07AE-4CE7-B4C2-C08341953292}" type="presParOf" srcId="{61D2F0F8-EDFB-4048-9272-3007A4B90082}" destId="{6331446C-8C07-43F8-8042-927177A52F11}" srcOrd="4" destOrd="0" presId="urn:microsoft.com/office/officeart/2024/layout/BulletTimelineInverted"/>
    <dgm:cxn modelId="{224173A2-A3E4-4EEE-A8D5-5509BE207CC1}" type="presParOf" srcId="{6331446C-8C07-43F8-8042-927177A52F11}" destId="{9464D4F4-8CCE-4AFA-A977-578CE10B137F}" srcOrd="0" destOrd="0" presId="urn:microsoft.com/office/officeart/2024/layout/BulletTimelineInverted"/>
    <dgm:cxn modelId="{EABD8C33-E454-41F7-AF98-1FA484DBF7FE}" type="presParOf" srcId="{61D2F0F8-EDFB-4048-9272-3007A4B90082}" destId="{3C63E29B-08D5-4130-89CD-875990519742}" srcOrd="5" destOrd="0" presId="urn:microsoft.com/office/officeart/2024/layout/BulletTimelineInverted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C9BB8BA-962A-4BC5-A066-B7C1A3714C4F}" type="doc">
      <dgm:prSet loTypeId="urn:microsoft.com/office/officeart/2005/8/layout/vList3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9A24FBC-0953-43C3-A806-0378DB562DA0}">
      <dgm:prSet phldrT="[Text]"/>
      <dgm:spPr/>
      <dgm:t>
        <a:bodyPr/>
        <a:lstStyle/>
        <a:p>
          <a:r>
            <a:rPr lang="en-US" dirty="0"/>
            <a:t>ID Non-Domestic needs at least 9 months before letting</a:t>
          </a:r>
        </a:p>
      </dgm:t>
    </dgm:pt>
    <dgm:pt modelId="{151C0682-6438-48FC-A89E-3CD941088A9F}" type="parTrans" cxnId="{4F3179BE-640B-43A0-8E34-EC4437BFE0FC}">
      <dgm:prSet/>
      <dgm:spPr/>
      <dgm:t>
        <a:bodyPr/>
        <a:lstStyle/>
        <a:p>
          <a:endParaRPr lang="en-US"/>
        </a:p>
      </dgm:t>
    </dgm:pt>
    <dgm:pt modelId="{B131587E-76B1-4618-AA7A-0F31BDCC6404}" type="sibTrans" cxnId="{4F3179BE-640B-43A0-8E34-EC4437BFE0FC}">
      <dgm:prSet/>
      <dgm:spPr/>
      <dgm:t>
        <a:bodyPr/>
        <a:lstStyle/>
        <a:p>
          <a:endParaRPr lang="en-US"/>
        </a:p>
      </dgm:t>
    </dgm:pt>
    <dgm:pt modelId="{A3BF71C6-9212-45F8-82E8-840DA81ABA7E}" type="pres">
      <dgm:prSet presAssocID="{DC9BB8BA-962A-4BC5-A066-B7C1A3714C4F}" presName="linearFlow" presStyleCnt="0">
        <dgm:presLayoutVars>
          <dgm:dir/>
          <dgm:resizeHandles val="exact"/>
        </dgm:presLayoutVars>
      </dgm:prSet>
      <dgm:spPr/>
    </dgm:pt>
    <dgm:pt modelId="{DC1B2B36-0C1C-4B6F-993A-CF318B9EEB1A}" type="pres">
      <dgm:prSet presAssocID="{C9A24FBC-0953-43C3-A806-0378DB562DA0}" presName="composite" presStyleCnt="0"/>
      <dgm:spPr/>
    </dgm:pt>
    <dgm:pt modelId="{92F9EBA9-EF8A-4853-B752-C6250FA32C20}" type="pres">
      <dgm:prSet presAssocID="{C9A24FBC-0953-43C3-A806-0378DB562DA0}" presName="imgShp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ourglass on a flat surface"/>
        </a:ext>
      </dgm:extLst>
    </dgm:pt>
    <dgm:pt modelId="{1B2CA654-04FE-44D3-A97D-863398543E91}" type="pres">
      <dgm:prSet presAssocID="{C9A24FBC-0953-43C3-A806-0378DB562DA0}" presName="txShp" presStyleLbl="node1" presStyleIdx="0" presStyleCnt="1">
        <dgm:presLayoutVars>
          <dgm:bulletEnabled val="1"/>
        </dgm:presLayoutVars>
      </dgm:prSet>
      <dgm:spPr/>
    </dgm:pt>
  </dgm:ptLst>
  <dgm:cxnLst>
    <dgm:cxn modelId="{2FE3F241-F386-4607-B15C-4CA7250AEDE8}" type="presOf" srcId="{C9A24FBC-0953-43C3-A806-0378DB562DA0}" destId="{1B2CA654-04FE-44D3-A97D-863398543E91}" srcOrd="0" destOrd="0" presId="urn:microsoft.com/office/officeart/2005/8/layout/vList3"/>
    <dgm:cxn modelId="{4A5B8884-B81D-4964-80F9-312A704D84A2}" type="presOf" srcId="{DC9BB8BA-962A-4BC5-A066-B7C1A3714C4F}" destId="{A3BF71C6-9212-45F8-82E8-840DA81ABA7E}" srcOrd="0" destOrd="0" presId="urn:microsoft.com/office/officeart/2005/8/layout/vList3"/>
    <dgm:cxn modelId="{4F3179BE-640B-43A0-8E34-EC4437BFE0FC}" srcId="{DC9BB8BA-962A-4BC5-A066-B7C1A3714C4F}" destId="{C9A24FBC-0953-43C3-A806-0378DB562DA0}" srcOrd="0" destOrd="0" parTransId="{151C0682-6438-48FC-A89E-3CD941088A9F}" sibTransId="{B131587E-76B1-4618-AA7A-0F31BDCC6404}"/>
    <dgm:cxn modelId="{CC927BE2-43A7-4B31-9FA5-FEDE9F38E58A}" type="presParOf" srcId="{A3BF71C6-9212-45F8-82E8-840DA81ABA7E}" destId="{DC1B2B36-0C1C-4B6F-993A-CF318B9EEB1A}" srcOrd="0" destOrd="0" presId="urn:microsoft.com/office/officeart/2005/8/layout/vList3"/>
    <dgm:cxn modelId="{50EA49B6-885F-4770-A6AE-A4161F1A9571}" type="presParOf" srcId="{DC1B2B36-0C1C-4B6F-993A-CF318B9EEB1A}" destId="{92F9EBA9-EF8A-4853-B752-C6250FA32C20}" srcOrd="0" destOrd="0" presId="urn:microsoft.com/office/officeart/2005/8/layout/vList3"/>
    <dgm:cxn modelId="{1122DD05-A8D4-4F34-92D9-6018A50FA52A}" type="presParOf" srcId="{DC1B2B36-0C1C-4B6F-993A-CF318B9EEB1A}" destId="{1B2CA654-04FE-44D3-A97D-863398543E9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B537A63-0173-4056-AD3F-87D5AD513D5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FF7C4D-5FB4-4280-B753-D6359F59B29B}">
      <dgm:prSet phldrT="[Text]"/>
      <dgm:spPr/>
      <dgm:t>
        <a:bodyPr/>
        <a:lstStyle/>
        <a:p>
          <a:r>
            <a:rPr lang="en-US" dirty="0"/>
            <a:t>Domestic Materials Self-Certification Form</a:t>
          </a:r>
        </a:p>
      </dgm:t>
    </dgm:pt>
    <dgm:pt modelId="{BDC6808D-6539-431F-816B-0E4BDB75922D}" type="parTrans" cxnId="{CA4D462D-C991-431B-8C52-FA7E38E759D3}">
      <dgm:prSet/>
      <dgm:spPr/>
      <dgm:t>
        <a:bodyPr/>
        <a:lstStyle/>
        <a:p>
          <a:endParaRPr lang="en-US"/>
        </a:p>
      </dgm:t>
    </dgm:pt>
    <dgm:pt modelId="{B6D5EC2B-CEAC-49A3-B53F-4E152958C353}" type="sibTrans" cxnId="{CA4D462D-C991-431B-8C52-FA7E38E759D3}">
      <dgm:prSet/>
      <dgm:spPr/>
      <dgm:t>
        <a:bodyPr/>
        <a:lstStyle/>
        <a:p>
          <a:endParaRPr lang="en-US"/>
        </a:p>
      </dgm:t>
    </dgm:pt>
    <dgm:pt modelId="{7B77F960-B482-4A08-BEF2-EFEB3F05A478}">
      <dgm:prSet/>
      <dgm:spPr/>
      <dgm:t>
        <a:bodyPr/>
        <a:lstStyle/>
        <a:p>
          <a:r>
            <a:rPr lang="en-US" dirty="0"/>
            <a:t>Product, Quantity and Project specific</a:t>
          </a:r>
        </a:p>
      </dgm:t>
    </dgm:pt>
    <dgm:pt modelId="{7DC75589-FC72-419D-B23F-8FBD6DD66BF3}" type="parTrans" cxnId="{D323C99D-FF88-41BA-A044-6FFA91BC8732}">
      <dgm:prSet/>
      <dgm:spPr/>
      <dgm:t>
        <a:bodyPr/>
        <a:lstStyle/>
        <a:p>
          <a:endParaRPr lang="en-US"/>
        </a:p>
      </dgm:t>
    </dgm:pt>
    <dgm:pt modelId="{F7FC4AEC-5182-4FCE-8AAD-98FE1F590ADA}" type="sibTrans" cxnId="{D323C99D-FF88-41BA-A044-6FFA91BC8732}">
      <dgm:prSet/>
      <dgm:spPr/>
      <dgm:t>
        <a:bodyPr/>
        <a:lstStyle/>
        <a:p>
          <a:endParaRPr lang="en-US"/>
        </a:p>
      </dgm:t>
    </dgm:pt>
    <dgm:pt modelId="{5FA15EF4-D760-45AA-82EA-7301075C7C25}">
      <dgm:prSet/>
      <dgm:spPr/>
      <dgm:t>
        <a:bodyPr/>
        <a:lstStyle/>
        <a:p>
          <a:r>
            <a:rPr lang="en-US" dirty="0"/>
            <a:t>Already adopted by Division of Construction</a:t>
          </a:r>
        </a:p>
      </dgm:t>
    </dgm:pt>
    <dgm:pt modelId="{5FA1E0CE-22E0-43B7-8D45-5ACD2EB834A1}" type="parTrans" cxnId="{4FD7C88A-3354-41F6-8E23-E91CFE421DF7}">
      <dgm:prSet/>
      <dgm:spPr/>
      <dgm:t>
        <a:bodyPr/>
        <a:lstStyle/>
        <a:p>
          <a:endParaRPr lang="en-US"/>
        </a:p>
      </dgm:t>
    </dgm:pt>
    <dgm:pt modelId="{13BFAADC-737E-4609-AFC5-70BCD671330C}" type="sibTrans" cxnId="{4FD7C88A-3354-41F6-8E23-E91CFE421DF7}">
      <dgm:prSet/>
      <dgm:spPr/>
      <dgm:t>
        <a:bodyPr/>
        <a:lstStyle/>
        <a:p>
          <a:endParaRPr lang="en-US"/>
        </a:p>
      </dgm:t>
    </dgm:pt>
    <dgm:pt modelId="{702C3BC5-D2E0-4251-821B-D99555EFD702}">
      <dgm:prSet phldrT="[Text]"/>
      <dgm:spPr/>
      <dgm:t>
        <a:bodyPr/>
        <a:lstStyle/>
        <a:p>
          <a:r>
            <a:rPr lang="en-US" dirty="0"/>
            <a:t>Starting July 1, 2026</a:t>
          </a:r>
        </a:p>
      </dgm:t>
    </dgm:pt>
    <dgm:pt modelId="{DE74277C-045C-41AD-9DBE-361E45CB8144}" type="parTrans" cxnId="{2B328FBF-D2CA-44F5-8EAF-F4C7BA6C0095}">
      <dgm:prSet/>
      <dgm:spPr/>
      <dgm:t>
        <a:bodyPr/>
        <a:lstStyle/>
        <a:p>
          <a:endParaRPr lang="en-US"/>
        </a:p>
      </dgm:t>
    </dgm:pt>
    <dgm:pt modelId="{47D8D0EB-BF68-4DA5-9E64-F92FC93EF0EA}" type="sibTrans" cxnId="{2B328FBF-D2CA-44F5-8EAF-F4C7BA6C0095}">
      <dgm:prSet/>
      <dgm:spPr/>
      <dgm:t>
        <a:bodyPr/>
        <a:lstStyle/>
        <a:p>
          <a:endParaRPr lang="en-US"/>
        </a:p>
      </dgm:t>
    </dgm:pt>
    <dgm:pt modelId="{9D13B98C-FE13-4E90-8CED-4FAE69D696D3}">
      <dgm:prSet/>
      <dgm:spPr/>
      <dgm:t>
        <a:bodyPr/>
        <a:lstStyle/>
        <a:p>
          <a:r>
            <a:rPr lang="en-US" dirty="0"/>
            <a:t>Certifications must be retained by the utility and produced upon request.</a:t>
          </a:r>
        </a:p>
      </dgm:t>
    </dgm:pt>
    <dgm:pt modelId="{0BF3D589-A4B9-4ABA-8A0F-382AEEA94FEE}" type="parTrans" cxnId="{8B1DCD6C-CCA7-4D7C-8024-38B91A32D6AA}">
      <dgm:prSet/>
      <dgm:spPr/>
      <dgm:t>
        <a:bodyPr/>
        <a:lstStyle/>
        <a:p>
          <a:endParaRPr lang="en-US"/>
        </a:p>
      </dgm:t>
    </dgm:pt>
    <dgm:pt modelId="{9F0F8655-8802-4A66-9F98-570D4FE31C30}" type="sibTrans" cxnId="{8B1DCD6C-CCA7-4D7C-8024-38B91A32D6AA}">
      <dgm:prSet/>
      <dgm:spPr/>
      <dgm:t>
        <a:bodyPr/>
        <a:lstStyle/>
        <a:p>
          <a:endParaRPr lang="en-US"/>
        </a:p>
      </dgm:t>
    </dgm:pt>
    <dgm:pt modelId="{4836F97A-4D5E-4BB0-B963-8E80017291F8}" type="pres">
      <dgm:prSet presAssocID="{3B537A63-0173-4056-AD3F-87D5AD513D57}" presName="linear" presStyleCnt="0">
        <dgm:presLayoutVars>
          <dgm:animLvl val="lvl"/>
          <dgm:resizeHandles val="exact"/>
        </dgm:presLayoutVars>
      </dgm:prSet>
      <dgm:spPr/>
    </dgm:pt>
    <dgm:pt modelId="{CC4CD8F6-87C8-46C6-B801-8927F0722C8F}" type="pres">
      <dgm:prSet presAssocID="{19FF7C4D-5FB4-4280-B753-D6359F59B29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57EF323-FBE5-4B3B-8CCD-C86ACCC5C260}" type="pres">
      <dgm:prSet presAssocID="{19FF7C4D-5FB4-4280-B753-D6359F59B29B}" presName="childText" presStyleLbl="revTx" presStyleIdx="0" presStyleCnt="1">
        <dgm:presLayoutVars>
          <dgm:bulletEnabled val="1"/>
        </dgm:presLayoutVars>
      </dgm:prSet>
      <dgm:spPr/>
    </dgm:pt>
    <dgm:pt modelId="{63521777-09E0-4A70-923F-2C0B11C0FE70}" type="pres">
      <dgm:prSet presAssocID="{9D13B98C-FE13-4E90-8CED-4FAE69D696D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67C8507-B484-49C0-8BEA-CDA9E6CCA892}" type="presOf" srcId="{702C3BC5-D2E0-4251-821B-D99555EFD702}" destId="{F57EF323-FBE5-4B3B-8CCD-C86ACCC5C260}" srcOrd="0" destOrd="0" presId="urn:microsoft.com/office/officeart/2005/8/layout/vList2"/>
    <dgm:cxn modelId="{CA4D462D-C991-431B-8C52-FA7E38E759D3}" srcId="{3B537A63-0173-4056-AD3F-87D5AD513D57}" destId="{19FF7C4D-5FB4-4280-B753-D6359F59B29B}" srcOrd="0" destOrd="0" parTransId="{BDC6808D-6539-431F-816B-0E4BDB75922D}" sibTransId="{B6D5EC2B-CEAC-49A3-B53F-4E152958C353}"/>
    <dgm:cxn modelId="{BFAAC263-591E-45B0-B452-9D8A058A9D4C}" type="presOf" srcId="{5FA15EF4-D760-45AA-82EA-7301075C7C25}" destId="{F57EF323-FBE5-4B3B-8CCD-C86ACCC5C260}" srcOrd="0" destOrd="2" presId="urn:microsoft.com/office/officeart/2005/8/layout/vList2"/>
    <dgm:cxn modelId="{A5E7B669-CDF3-4EBF-9E57-69F7659FC195}" type="presOf" srcId="{3B537A63-0173-4056-AD3F-87D5AD513D57}" destId="{4836F97A-4D5E-4BB0-B963-8E80017291F8}" srcOrd="0" destOrd="0" presId="urn:microsoft.com/office/officeart/2005/8/layout/vList2"/>
    <dgm:cxn modelId="{6267FB6B-93EB-43C1-94D6-34A6BAEC1A24}" type="presOf" srcId="{9D13B98C-FE13-4E90-8CED-4FAE69D696D3}" destId="{63521777-09E0-4A70-923F-2C0B11C0FE70}" srcOrd="0" destOrd="0" presId="urn:microsoft.com/office/officeart/2005/8/layout/vList2"/>
    <dgm:cxn modelId="{8B1DCD6C-CCA7-4D7C-8024-38B91A32D6AA}" srcId="{3B537A63-0173-4056-AD3F-87D5AD513D57}" destId="{9D13B98C-FE13-4E90-8CED-4FAE69D696D3}" srcOrd="1" destOrd="0" parTransId="{0BF3D589-A4B9-4ABA-8A0F-382AEEA94FEE}" sibTransId="{9F0F8655-8802-4A66-9F98-570D4FE31C30}"/>
    <dgm:cxn modelId="{4FD7C88A-3354-41F6-8E23-E91CFE421DF7}" srcId="{19FF7C4D-5FB4-4280-B753-D6359F59B29B}" destId="{5FA15EF4-D760-45AA-82EA-7301075C7C25}" srcOrd="2" destOrd="0" parTransId="{5FA1E0CE-22E0-43B7-8D45-5ACD2EB834A1}" sibTransId="{13BFAADC-737E-4609-AFC5-70BCD671330C}"/>
    <dgm:cxn modelId="{D323C99D-FF88-41BA-A044-6FFA91BC8732}" srcId="{19FF7C4D-5FB4-4280-B753-D6359F59B29B}" destId="{7B77F960-B482-4A08-BEF2-EFEB3F05A478}" srcOrd="1" destOrd="0" parTransId="{7DC75589-FC72-419D-B23F-8FBD6DD66BF3}" sibTransId="{F7FC4AEC-5182-4FCE-8AAD-98FE1F590ADA}"/>
    <dgm:cxn modelId="{43D88FB9-AA76-4359-B262-E06F068A0795}" type="presOf" srcId="{19FF7C4D-5FB4-4280-B753-D6359F59B29B}" destId="{CC4CD8F6-87C8-46C6-B801-8927F0722C8F}" srcOrd="0" destOrd="0" presId="urn:microsoft.com/office/officeart/2005/8/layout/vList2"/>
    <dgm:cxn modelId="{2B328FBF-D2CA-44F5-8EAF-F4C7BA6C0095}" srcId="{19FF7C4D-5FB4-4280-B753-D6359F59B29B}" destId="{702C3BC5-D2E0-4251-821B-D99555EFD702}" srcOrd="0" destOrd="0" parTransId="{DE74277C-045C-41AD-9DBE-361E45CB8144}" sibTransId="{47D8D0EB-BF68-4DA5-9E64-F92FC93EF0EA}"/>
    <dgm:cxn modelId="{5F606EC4-A8DF-40B0-AAC6-5DFF1AE11179}" type="presOf" srcId="{7B77F960-B482-4A08-BEF2-EFEB3F05A478}" destId="{F57EF323-FBE5-4B3B-8CCD-C86ACCC5C260}" srcOrd="0" destOrd="1" presId="urn:microsoft.com/office/officeart/2005/8/layout/vList2"/>
    <dgm:cxn modelId="{46C1FFFF-B2DB-4CBE-91EC-C968CA12830B}" type="presParOf" srcId="{4836F97A-4D5E-4BB0-B963-8E80017291F8}" destId="{CC4CD8F6-87C8-46C6-B801-8927F0722C8F}" srcOrd="0" destOrd="0" presId="urn:microsoft.com/office/officeart/2005/8/layout/vList2"/>
    <dgm:cxn modelId="{F733A8F2-0FB3-40F9-B5BC-3E0E55C5371D}" type="presParOf" srcId="{4836F97A-4D5E-4BB0-B963-8E80017291F8}" destId="{F57EF323-FBE5-4B3B-8CCD-C86ACCC5C260}" srcOrd="1" destOrd="0" presId="urn:microsoft.com/office/officeart/2005/8/layout/vList2"/>
    <dgm:cxn modelId="{F8172F05-1625-4B4B-98C3-8225701EC0DA}" type="presParOf" srcId="{4836F97A-4D5E-4BB0-B963-8E80017291F8}" destId="{63521777-09E0-4A70-923F-2C0B11C0FE7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99AB538-7BB4-4E8E-B7CC-B1D5343834C2}" type="doc">
      <dgm:prSet loTypeId="urn:microsoft.com/office/officeart/2005/8/layout/vList4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23C3864-BA1D-498C-9969-F3748C0075CC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Violations can result in: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1. Contract termination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2. Debarment from future federal contracts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3. False claims liability</a:t>
          </a:r>
        </a:p>
      </dgm:t>
    </dgm:pt>
    <dgm:pt modelId="{C8C8B0CD-8198-450D-B2E1-49113823A736}" type="sibTrans" cxnId="{81A37519-9FD7-4B98-9E76-3B924152A9BC}">
      <dgm:prSet/>
      <dgm:spPr/>
      <dgm:t>
        <a:bodyPr/>
        <a:lstStyle/>
        <a:p>
          <a:endParaRPr lang="en-US"/>
        </a:p>
      </dgm:t>
    </dgm:pt>
    <dgm:pt modelId="{9AC9B4FD-D7A4-41F4-8585-320B69700E19}" type="parTrans" cxnId="{81A37519-9FD7-4B98-9E76-3B924152A9BC}">
      <dgm:prSet/>
      <dgm:spPr/>
      <dgm:t>
        <a:bodyPr/>
        <a:lstStyle/>
        <a:p>
          <a:endParaRPr lang="en-US"/>
        </a:p>
      </dgm:t>
    </dgm:pt>
    <dgm:pt modelId="{DB387807-3717-49BA-A011-A0401C702E3A}" type="pres">
      <dgm:prSet presAssocID="{099AB538-7BB4-4E8E-B7CC-B1D5343834C2}" presName="linear" presStyleCnt="0">
        <dgm:presLayoutVars>
          <dgm:dir/>
          <dgm:resizeHandles val="exact"/>
        </dgm:presLayoutVars>
      </dgm:prSet>
      <dgm:spPr/>
    </dgm:pt>
    <dgm:pt modelId="{7796A2DC-DA71-43B1-A983-507F1970A028}" type="pres">
      <dgm:prSet presAssocID="{F23C3864-BA1D-498C-9969-F3748C0075CC}" presName="comp" presStyleCnt="0"/>
      <dgm:spPr/>
    </dgm:pt>
    <dgm:pt modelId="{201AF887-1732-4763-8DCD-D6EEDC8D8E59}" type="pres">
      <dgm:prSet presAssocID="{F23C3864-BA1D-498C-9969-F3748C0075CC}" presName="box" presStyleLbl="node1" presStyleIdx="0" presStyleCnt="1" custLinFactNeighborY="1053"/>
      <dgm:spPr/>
    </dgm:pt>
    <dgm:pt modelId="{CB8A5A69-2135-4FA6-A139-50E8BC3CBCF9}" type="pres">
      <dgm:prSet presAssocID="{F23C3864-BA1D-498C-9969-F3748C0075CC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95000" r="-95000"/>
          </a:stretch>
        </a:blipFill>
      </dgm:spPr>
      <dgm:extLst>
        <a:ext uri="{E40237B7-FDA0-4F09-8148-C483321AD2D9}">
          <dgm14:cNvPr xmlns:dgm14="http://schemas.microsoft.com/office/drawing/2010/diagram" id="0" name="" descr="Close up of bullseye"/>
        </a:ext>
      </dgm:extLst>
    </dgm:pt>
    <dgm:pt modelId="{942D671A-EF33-4C56-BF81-8325913CC44C}" type="pres">
      <dgm:prSet presAssocID="{F23C3864-BA1D-498C-9969-F3748C0075CC}" presName="text" presStyleLbl="node1" presStyleIdx="0" presStyleCnt="1">
        <dgm:presLayoutVars>
          <dgm:bulletEnabled val="1"/>
        </dgm:presLayoutVars>
      </dgm:prSet>
      <dgm:spPr/>
    </dgm:pt>
  </dgm:ptLst>
  <dgm:cxnLst>
    <dgm:cxn modelId="{81A37519-9FD7-4B98-9E76-3B924152A9BC}" srcId="{099AB538-7BB4-4E8E-B7CC-B1D5343834C2}" destId="{F23C3864-BA1D-498C-9969-F3748C0075CC}" srcOrd="0" destOrd="0" parTransId="{9AC9B4FD-D7A4-41F4-8585-320B69700E19}" sibTransId="{C8C8B0CD-8198-450D-B2E1-49113823A736}"/>
    <dgm:cxn modelId="{93FE3C44-5719-4D8F-92CD-A904E9B6E5F0}" type="presOf" srcId="{F23C3864-BA1D-498C-9969-F3748C0075CC}" destId="{942D671A-EF33-4C56-BF81-8325913CC44C}" srcOrd="1" destOrd="0" presId="urn:microsoft.com/office/officeart/2005/8/layout/vList4"/>
    <dgm:cxn modelId="{0B4FB04C-78D4-43B4-BE04-1E39DABF74D0}" type="presOf" srcId="{F23C3864-BA1D-498C-9969-F3748C0075CC}" destId="{201AF887-1732-4763-8DCD-D6EEDC8D8E59}" srcOrd="0" destOrd="0" presId="urn:microsoft.com/office/officeart/2005/8/layout/vList4"/>
    <dgm:cxn modelId="{6781FEDB-C348-44F5-AE58-5ED80A7DA491}" type="presOf" srcId="{099AB538-7BB4-4E8E-B7CC-B1D5343834C2}" destId="{DB387807-3717-49BA-A011-A0401C702E3A}" srcOrd="0" destOrd="0" presId="urn:microsoft.com/office/officeart/2005/8/layout/vList4"/>
    <dgm:cxn modelId="{A7E70CFD-6EC0-4912-AE60-FFBA7407B6B8}" type="presParOf" srcId="{DB387807-3717-49BA-A011-A0401C702E3A}" destId="{7796A2DC-DA71-43B1-A983-507F1970A028}" srcOrd="0" destOrd="0" presId="urn:microsoft.com/office/officeart/2005/8/layout/vList4"/>
    <dgm:cxn modelId="{7320ECAA-F725-4BB4-B160-85BD1096E61F}" type="presParOf" srcId="{7796A2DC-DA71-43B1-A983-507F1970A028}" destId="{201AF887-1732-4763-8DCD-D6EEDC8D8E59}" srcOrd="0" destOrd="0" presId="urn:microsoft.com/office/officeart/2005/8/layout/vList4"/>
    <dgm:cxn modelId="{33EFB677-2455-410E-8133-0F81DA6A1B31}" type="presParOf" srcId="{7796A2DC-DA71-43B1-A983-507F1970A028}" destId="{CB8A5A69-2135-4FA6-A139-50E8BC3CBCF9}" srcOrd="1" destOrd="0" presId="urn:microsoft.com/office/officeart/2005/8/layout/vList4"/>
    <dgm:cxn modelId="{D40BF70A-2E1D-4E26-A07B-C3C1B2B8702F}" type="presParOf" srcId="{7796A2DC-DA71-43B1-A983-507F1970A028}" destId="{942D671A-EF33-4C56-BF81-8325913CC44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66299A-0EE2-4188-97BD-1FB1EAD94171}">
      <dgm:prSet/>
      <dgm:spPr/>
      <dgm:t>
        <a:bodyPr/>
        <a:lstStyle/>
        <a:p>
          <a:r>
            <a:rPr lang="en-US" dirty="0"/>
            <a:t>*Binding terms via agreement.</a:t>
          </a:r>
        </a:p>
      </dgm:t>
    </dgm:pt>
    <dgm:pt modelId="{2A270CB4-2CD7-4CFD-9015-F5CEC06B78A2}" type="parTrans" cxnId="{C9CA0A75-AC28-4F0A-A814-A4A1F76F20B4}">
      <dgm:prSet/>
      <dgm:spPr/>
      <dgm:t>
        <a:bodyPr/>
        <a:lstStyle/>
        <a:p>
          <a:endParaRPr lang="en-US"/>
        </a:p>
      </dgm:t>
    </dgm:pt>
    <dgm:pt modelId="{BB816CAC-71C3-4F61-969B-BB366EA7B413}" type="sibTrans" cxnId="{C9CA0A75-AC28-4F0A-A814-A4A1F76F20B4}">
      <dgm:prSet/>
      <dgm:spPr/>
      <dgm:t>
        <a:bodyPr/>
        <a:lstStyle/>
        <a:p>
          <a:endParaRPr lang="en-US"/>
        </a:p>
      </dgm:t>
    </dgm:pt>
    <dgm:pt modelId="{FED11080-7A89-4F13-87B7-ADC918759BA6}">
      <dgm:prSet/>
      <dgm:spPr/>
      <dgm:t>
        <a:bodyPr/>
        <a:lstStyle/>
        <a:p>
          <a:r>
            <a:rPr lang="en-US" b="1" dirty="0"/>
            <a:t>Verify compliance with field inspections.</a:t>
          </a:r>
        </a:p>
      </dgm:t>
    </dgm:pt>
    <dgm:pt modelId="{BEEB12E4-0B44-4053-8525-CCE6910C8B94}" type="parTrans" cxnId="{5556A7E6-AB45-4930-9A3B-EA1DBAA5A04F}">
      <dgm:prSet/>
      <dgm:spPr/>
      <dgm:t>
        <a:bodyPr/>
        <a:lstStyle/>
        <a:p>
          <a:endParaRPr lang="en-US"/>
        </a:p>
      </dgm:t>
    </dgm:pt>
    <dgm:pt modelId="{74A91972-B513-4519-B72B-09AC9519B55D}" type="sibTrans" cxnId="{5556A7E6-AB45-4930-9A3B-EA1DBAA5A04F}">
      <dgm:prSet/>
      <dgm:spPr/>
      <dgm:t>
        <a:bodyPr/>
        <a:lstStyle/>
        <a:p>
          <a:endParaRPr lang="en-US"/>
        </a:p>
      </dgm:t>
    </dgm:pt>
    <dgm:pt modelId="{9FBCFC3B-75F5-4620-A669-BCE3D858B164}">
      <dgm:prSet/>
      <dgm:spPr/>
      <dgm:t>
        <a:bodyPr/>
        <a:lstStyle/>
        <a:p>
          <a:r>
            <a:rPr lang="en-US" dirty="0"/>
            <a:t>*Owner certification via invoice.</a:t>
          </a:r>
        </a:p>
      </dgm:t>
    </dgm:pt>
    <dgm:pt modelId="{013A052A-CC21-429F-93B7-E1A9BD814AD6}" type="parTrans" cxnId="{8DC4F288-EC3E-4112-9D64-9BAD738B9487}">
      <dgm:prSet/>
      <dgm:spPr/>
      <dgm:t>
        <a:bodyPr/>
        <a:lstStyle/>
        <a:p>
          <a:endParaRPr lang="en-US"/>
        </a:p>
      </dgm:t>
    </dgm:pt>
    <dgm:pt modelId="{8DA182B5-73FE-4752-80FF-C8BA784FFCB8}" type="sibTrans" cxnId="{8DC4F288-EC3E-4112-9D64-9BAD738B9487}">
      <dgm:prSet/>
      <dgm:spPr/>
      <dgm:t>
        <a:bodyPr/>
        <a:lstStyle/>
        <a:p>
          <a:endParaRPr lang="en-US"/>
        </a:p>
      </dgm:t>
    </dgm:pt>
    <dgm:pt modelId="{6CBC984A-5372-45C3-A3F9-3282E52F9997}">
      <dgm:prSet/>
      <dgm:spPr/>
      <dgm:t>
        <a:bodyPr/>
        <a:lstStyle/>
        <a:p>
          <a:r>
            <a:rPr lang="en-US" b="1" dirty="0"/>
            <a:t>Communicate outcomes in utility and rail impact note.</a:t>
          </a:r>
        </a:p>
      </dgm:t>
    </dgm:pt>
    <dgm:pt modelId="{4B44BA9E-DE38-4982-AEF2-32018BBB54A1}" type="parTrans" cxnId="{BFA56D8B-411F-4BA5-A0F5-0DC17F559E18}">
      <dgm:prSet/>
      <dgm:spPr/>
      <dgm:t>
        <a:bodyPr/>
        <a:lstStyle/>
        <a:p>
          <a:endParaRPr lang="en-US"/>
        </a:p>
      </dgm:t>
    </dgm:pt>
    <dgm:pt modelId="{5CBADD63-5808-4EE3-ADD8-A8300537BEDE}" type="sibTrans" cxnId="{BFA56D8B-411F-4BA5-A0F5-0DC17F559E18}">
      <dgm:prSet/>
      <dgm:spPr/>
      <dgm:t>
        <a:bodyPr/>
        <a:lstStyle/>
        <a:p>
          <a:endParaRPr lang="en-US"/>
        </a:p>
      </dgm:t>
    </dgm:pt>
    <dgm:pt modelId="{7B20D8D9-8A89-4764-A21F-4B9BFB637302}">
      <dgm:prSet/>
      <dgm:spPr/>
      <dgm:t>
        <a:bodyPr/>
        <a:lstStyle/>
        <a:p>
          <a:r>
            <a:rPr lang="en-US" b="1" dirty="0"/>
            <a:t>Conduct compliance reviews</a:t>
          </a:r>
        </a:p>
      </dgm:t>
    </dgm:pt>
    <dgm:pt modelId="{5B23C1CC-A74B-4667-ADE6-70E7D5349BD5}" type="parTrans" cxnId="{1E893C69-B762-41C2-8556-FC1111273587}">
      <dgm:prSet/>
      <dgm:spPr/>
      <dgm:t>
        <a:bodyPr/>
        <a:lstStyle/>
        <a:p>
          <a:endParaRPr lang="en-US"/>
        </a:p>
      </dgm:t>
    </dgm:pt>
    <dgm:pt modelId="{C4FEA129-6CEA-4232-A108-491BC001BF48}" type="sibTrans" cxnId="{1E893C69-B762-41C2-8556-FC1111273587}">
      <dgm:prSet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dirty="0"/>
            <a:t>*Notification with a state letter.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E1A4B1FD-4752-42E3-B3EA-388880F97BAC}">
      <dgm:prSet/>
      <dgm:spPr/>
      <dgm:t>
        <a:bodyPr/>
        <a:lstStyle/>
        <a:p>
          <a:r>
            <a:rPr lang="en-US" b="1" dirty="0"/>
            <a:t>Coordinate with Utility during plan development.</a:t>
          </a:r>
        </a:p>
      </dgm:t>
    </dgm:pt>
    <dgm:pt modelId="{CAA43C80-F072-4BFE-B1E3-16D367700736}" type="parTrans" cxnId="{22F88B55-778A-4354-8A18-0E230151C4BE}">
      <dgm:prSet/>
      <dgm:spPr/>
      <dgm:t>
        <a:bodyPr/>
        <a:lstStyle/>
        <a:p>
          <a:endParaRPr lang="en-US"/>
        </a:p>
      </dgm:t>
    </dgm:pt>
    <dgm:pt modelId="{3A662D65-69E2-4DC9-AD81-BCDEF98FF45D}" type="sibTrans" cxnId="{22F88B55-778A-4354-8A18-0E230151C4BE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3"/>
      <dgm:spPr/>
    </dgm:pt>
    <dgm:pt modelId="{71328087-8930-40BD-8173-9DF5556091DB}" type="pres">
      <dgm:prSet presAssocID="{B627221C-7DC4-4066-8326-1B3E0CE12F57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B953D944-EC16-49E2-B7A4-392808818820}" type="pres">
      <dgm:prSet presAssocID="{B627221C-7DC4-4066-8326-1B3E0CE12F57}" presName="Triangle" presStyleLbl="alignNode1" presStyleIdx="1" presStyleCnt="13"/>
      <dgm:spPr/>
    </dgm:pt>
    <dgm:pt modelId="{729000A4-37B3-43B4-8E87-FE8EEC5BCB08}" type="pres">
      <dgm:prSet presAssocID="{D9D52909-136C-4293-AD2C-2E8F4674DDD4}" presName="sibTrans" presStyleCnt="0"/>
      <dgm:spPr/>
    </dgm:pt>
    <dgm:pt modelId="{245A9970-7109-404E-A22C-614C791F9296}" type="pres">
      <dgm:prSet presAssocID="{D9D52909-136C-4293-AD2C-2E8F4674DDD4}" presName="space" presStyleCnt="0"/>
      <dgm:spPr/>
    </dgm:pt>
    <dgm:pt modelId="{2D08D3FF-7607-4478-B97D-DCDDAD90B0F5}" type="pres">
      <dgm:prSet presAssocID="{A166299A-0EE2-4188-97BD-1FB1EAD94171}" presName="composite" presStyleCnt="0"/>
      <dgm:spPr/>
    </dgm:pt>
    <dgm:pt modelId="{FC20F9BD-66FF-4A7D-A4B9-3EFCD4A9D897}" type="pres">
      <dgm:prSet presAssocID="{A166299A-0EE2-4188-97BD-1FB1EAD94171}" presName="LShape" presStyleLbl="alignNode1" presStyleIdx="2" presStyleCnt="13"/>
      <dgm:spPr/>
    </dgm:pt>
    <dgm:pt modelId="{B07A0BE6-3B8A-4E78-B51D-3C2AC6E9752B}" type="pres">
      <dgm:prSet presAssocID="{A166299A-0EE2-4188-97BD-1FB1EAD94171}" presName="ParentText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66D1FE04-A124-4676-BCD9-3FBC94B0956E}" type="pres">
      <dgm:prSet presAssocID="{A166299A-0EE2-4188-97BD-1FB1EAD94171}" presName="Triangle" presStyleLbl="alignNode1" presStyleIdx="3" presStyleCnt="13"/>
      <dgm:spPr/>
    </dgm:pt>
    <dgm:pt modelId="{1BA734BF-B5F1-41C9-9549-2F076F819CDD}" type="pres">
      <dgm:prSet presAssocID="{BB816CAC-71C3-4F61-969B-BB366EA7B413}" presName="sibTrans" presStyleCnt="0"/>
      <dgm:spPr/>
    </dgm:pt>
    <dgm:pt modelId="{8D2D5433-0594-42C7-A55C-8A0387BE801A}" type="pres">
      <dgm:prSet presAssocID="{BB816CAC-71C3-4F61-969B-BB366EA7B413}" presName="space" presStyleCnt="0"/>
      <dgm:spPr/>
    </dgm:pt>
    <dgm:pt modelId="{C96080CC-B49D-491A-8249-6F2DFA749B17}" type="pres">
      <dgm:prSet presAssocID="{E1A4B1FD-4752-42E3-B3EA-388880F97BAC}" presName="composite" presStyleCnt="0"/>
      <dgm:spPr/>
    </dgm:pt>
    <dgm:pt modelId="{F5015A45-61D7-4FF5-8356-5AC241EE3592}" type="pres">
      <dgm:prSet presAssocID="{E1A4B1FD-4752-42E3-B3EA-388880F97BAC}" presName="LShape" presStyleLbl="alignNode1" presStyleIdx="4" presStyleCnt="13"/>
      <dgm:spPr/>
    </dgm:pt>
    <dgm:pt modelId="{D607472F-82C3-41FB-80AC-E227258113DA}" type="pres">
      <dgm:prSet presAssocID="{E1A4B1FD-4752-42E3-B3EA-388880F97BAC}" presName="ParentText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90018FE7-0F0B-4037-8066-534D3C591A9B}" type="pres">
      <dgm:prSet presAssocID="{E1A4B1FD-4752-42E3-B3EA-388880F97BAC}" presName="Triangle" presStyleLbl="alignNode1" presStyleIdx="5" presStyleCnt="13"/>
      <dgm:spPr/>
    </dgm:pt>
    <dgm:pt modelId="{98CC4017-56F0-45B1-B926-5FAB466A2631}" type="pres">
      <dgm:prSet presAssocID="{3A662D65-69E2-4DC9-AD81-BCDEF98FF45D}" presName="sibTrans" presStyleCnt="0"/>
      <dgm:spPr/>
    </dgm:pt>
    <dgm:pt modelId="{7B6E894B-A2E0-49B2-A59F-47CE0804B85C}" type="pres">
      <dgm:prSet presAssocID="{3A662D65-69E2-4DC9-AD81-BCDEF98FF45D}" presName="space" presStyleCnt="0"/>
      <dgm:spPr/>
    </dgm:pt>
    <dgm:pt modelId="{C1C266DA-1244-4EFD-B562-A22375A39D23}" type="pres">
      <dgm:prSet presAssocID="{FED11080-7A89-4F13-87B7-ADC918759BA6}" presName="composite" presStyleCnt="0"/>
      <dgm:spPr/>
    </dgm:pt>
    <dgm:pt modelId="{9D0D0668-0BB2-4974-8BAE-B074ED89AA8B}" type="pres">
      <dgm:prSet presAssocID="{FED11080-7A89-4F13-87B7-ADC918759BA6}" presName="LShape" presStyleLbl="alignNode1" presStyleIdx="6" presStyleCnt="13"/>
      <dgm:spPr/>
    </dgm:pt>
    <dgm:pt modelId="{FF6B25FB-08EA-42AD-8563-94D1E9C7533A}" type="pres">
      <dgm:prSet presAssocID="{FED11080-7A89-4F13-87B7-ADC918759BA6}" presName="ParentText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7042C54F-0D32-46F6-9CA1-2C6B56A0468A}" type="pres">
      <dgm:prSet presAssocID="{FED11080-7A89-4F13-87B7-ADC918759BA6}" presName="Triangle" presStyleLbl="alignNode1" presStyleIdx="7" presStyleCnt="13"/>
      <dgm:spPr/>
    </dgm:pt>
    <dgm:pt modelId="{89643A3A-A749-485B-944F-1AA77F1C4DA5}" type="pres">
      <dgm:prSet presAssocID="{74A91972-B513-4519-B72B-09AC9519B55D}" presName="sibTrans" presStyleCnt="0"/>
      <dgm:spPr/>
    </dgm:pt>
    <dgm:pt modelId="{6BDBC748-C46D-49E9-A909-162BD277F9A8}" type="pres">
      <dgm:prSet presAssocID="{74A91972-B513-4519-B72B-09AC9519B55D}" presName="space" presStyleCnt="0"/>
      <dgm:spPr/>
    </dgm:pt>
    <dgm:pt modelId="{DDEE061B-2549-4FF1-9B32-9D3800F523B1}" type="pres">
      <dgm:prSet presAssocID="{9FBCFC3B-75F5-4620-A669-BCE3D858B164}" presName="composite" presStyleCnt="0"/>
      <dgm:spPr/>
    </dgm:pt>
    <dgm:pt modelId="{5946A2ED-7F9A-4045-9D51-1ECC31C28F75}" type="pres">
      <dgm:prSet presAssocID="{9FBCFC3B-75F5-4620-A669-BCE3D858B164}" presName="LShape" presStyleLbl="alignNode1" presStyleIdx="8" presStyleCnt="13"/>
      <dgm:spPr/>
    </dgm:pt>
    <dgm:pt modelId="{C5CB017F-8E02-4B75-848A-FBC72C2D9609}" type="pres">
      <dgm:prSet presAssocID="{9FBCFC3B-75F5-4620-A669-BCE3D858B164}" presName="ParentTex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FB7D788A-0269-4BF3-B09B-8DB07884A22A}" type="pres">
      <dgm:prSet presAssocID="{9FBCFC3B-75F5-4620-A669-BCE3D858B164}" presName="Triangle" presStyleLbl="alignNode1" presStyleIdx="9" presStyleCnt="13"/>
      <dgm:spPr/>
    </dgm:pt>
    <dgm:pt modelId="{71CA3C70-F1A4-4E81-BB90-27C422E6CE7D}" type="pres">
      <dgm:prSet presAssocID="{8DA182B5-73FE-4752-80FF-C8BA784FFCB8}" presName="sibTrans" presStyleCnt="0"/>
      <dgm:spPr/>
    </dgm:pt>
    <dgm:pt modelId="{007AA14F-D2E9-4D3C-A4CF-EB0F33D882FC}" type="pres">
      <dgm:prSet presAssocID="{8DA182B5-73FE-4752-80FF-C8BA784FFCB8}" presName="space" presStyleCnt="0"/>
      <dgm:spPr/>
    </dgm:pt>
    <dgm:pt modelId="{1589A8F4-6020-4A1C-A161-5EDDC4B63CB4}" type="pres">
      <dgm:prSet presAssocID="{6CBC984A-5372-45C3-A3F9-3282E52F9997}" presName="composite" presStyleCnt="0"/>
      <dgm:spPr/>
    </dgm:pt>
    <dgm:pt modelId="{3FF98E77-7C63-4CB9-8206-8F382F327F41}" type="pres">
      <dgm:prSet presAssocID="{6CBC984A-5372-45C3-A3F9-3282E52F9997}" presName="LShape" presStyleLbl="alignNode1" presStyleIdx="10" presStyleCnt="13"/>
      <dgm:spPr/>
    </dgm:pt>
    <dgm:pt modelId="{5DBA3F5D-1DF5-4AE2-BB07-68E3C3A4AA5D}" type="pres">
      <dgm:prSet presAssocID="{6CBC984A-5372-45C3-A3F9-3282E52F9997}" presName="ParentText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2EDC815-4CDE-42C1-9613-D922E7AF5389}" type="pres">
      <dgm:prSet presAssocID="{6CBC984A-5372-45C3-A3F9-3282E52F9997}" presName="Triangle" presStyleLbl="alignNode1" presStyleIdx="11" presStyleCnt="13"/>
      <dgm:spPr/>
    </dgm:pt>
    <dgm:pt modelId="{E6A6C9F0-3FC4-44D9-B4A7-A76AD107A7C2}" type="pres">
      <dgm:prSet presAssocID="{5CBADD63-5808-4EE3-ADD8-A8300537BEDE}" presName="sibTrans" presStyleCnt="0"/>
      <dgm:spPr/>
    </dgm:pt>
    <dgm:pt modelId="{42213339-9780-4C34-BF63-4542A8FBC098}" type="pres">
      <dgm:prSet presAssocID="{5CBADD63-5808-4EE3-ADD8-A8300537BEDE}" presName="space" presStyleCnt="0"/>
      <dgm:spPr/>
    </dgm:pt>
    <dgm:pt modelId="{87791818-4C22-41DA-B612-C1CDBC8C158B}" type="pres">
      <dgm:prSet presAssocID="{7B20D8D9-8A89-4764-A21F-4B9BFB637302}" presName="composite" presStyleCnt="0"/>
      <dgm:spPr/>
    </dgm:pt>
    <dgm:pt modelId="{91BCF22C-52D6-4817-A3D5-42F43EA5A5E2}" type="pres">
      <dgm:prSet presAssocID="{7B20D8D9-8A89-4764-A21F-4B9BFB637302}" presName="LShape" presStyleLbl="alignNode1" presStyleIdx="12" presStyleCnt="13"/>
      <dgm:spPr/>
    </dgm:pt>
    <dgm:pt modelId="{90D896A4-C972-4FFB-AA35-338FAF7DE8B9}" type="pres">
      <dgm:prSet presAssocID="{7B20D8D9-8A89-4764-A21F-4B9BFB637302}" presName="ParentText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D7508B16-908E-41DF-A8BA-6ECEA60FDAA7}" type="presOf" srcId="{9FBCFC3B-75F5-4620-A669-BCE3D858B164}" destId="{C5CB017F-8E02-4B75-848A-FBC72C2D9609}" srcOrd="0" destOrd="0" presId="urn:microsoft.com/office/officeart/2009/3/layout/StepUpProcess"/>
    <dgm:cxn modelId="{682F923B-9CD8-483E-95EC-F33E0BEF04C9}" type="presOf" srcId="{7B20D8D9-8A89-4764-A21F-4B9BFB637302}" destId="{90D896A4-C972-4FFB-AA35-338FAF7DE8B9}" srcOrd="0" destOrd="0" presId="urn:microsoft.com/office/officeart/2009/3/layout/StepUpProcess"/>
    <dgm:cxn modelId="{1E893C69-B762-41C2-8556-FC1111273587}" srcId="{7076DBDD-F8A2-4CA5-B74D-071C8699AC9C}" destId="{7B20D8D9-8A89-4764-A21F-4B9BFB637302}" srcOrd="6" destOrd="0" parTransId="{5B23C1CC-A74B-4667-ADE6-70E7D5349BD5}" sibTransId="{C4FEA129-6CEA-4232-A108-491BC001BF48}"/>
    <dgm:cxn modelId="{C9CA0A75-AC28-4F0A-A814-A4A1F76F20B4}" srcId="{7076DBDD-F8A2-4CA5-B74D-071C8699AC9C}" destId="{A166299A-0EE2-4188-97BD-1FB1EAD94171}" srcOrd="1" destOrd="0" parTransId="{2A270CB4-2CD7-4CFD-9015-F5CEC06B78A2}" sibTransId="{BB816CAC-71C3-4F61-969B-BB366EA7B413}"/>
    <dgm:cxn modelId="{22F88B55-778A-4354-8A18-0E230151C4BE}" srcId="{7076DBDD-F8A2-4CA5-B74D-071C8699AC9C}" destId="{E1A4B1FD-4752-42E3-B3EA-388880F97BAC}" srcOrd="2" destOrd="0" parTransId="{CAA43C80-F072-4BFE-B1E3-16D367700736}" sibTransId="{3A662D65-69E2-4DC9-AD81-BCDEF98FF45D}"/>
    <dgm:cxn modelId="{86802E85-EB42-4B0D-837F-BC88405803DF}" type="presOf" srcId="{FED11080-7A89-4F13-87B7-ADC918759BA6}" destId="{FF6B25FB-08EA-42AD-8563-94D1E9C7533A}" srcOrd="0" destOrd="0" presId="urn:microsoft.com/office/officeart/2009/3/layout/StepUpProcess"/>
    <dgm:cxn modelId="{6D69CE88-F3A7-4ED2-A963-7EE7A5ACE58F}" type="presOf" srcId="{6CBC984A-5372-45C3-A3F9-3282E52F9997}" destId="{5DBA3F5D-1DF5-4AE2-BB07-68E3C3A4AA5D}" srcOrd="0" destOrd="0" presId="urn:microsoft.com/office/officeart/2009/3/layout/StepUpProcess"/>
    <dgm:cxn modelId="{8DC4F288-EC3E-4112-9D64-9BAD738B9487}" srcId="{7076DBDD-F8A2-4CA5-B74D-071C8699AC9C}" destId="{9FBCFC3B-75F5-4620-A669-BCE3D858B164}" srcOrd="4" destOrd="0" parTransId="{013A052A-CC21-429F-93B7-E1A9BD814AD6}" sibTransId="{8DA182B5-73FE-4752-80FF-C8BA784FFCB8}"/>
    <dgm:cxn modelId="{BFA56D8B-411F-4BA5-A0F5-0DC17F559E18}" srcId="{7076DBDD-F8A2-4CA5-B74D-071C8699AC9C}" destId="{6CBC984A-5372-45C3-A3F9-3282E52F9997}" srcOrd="5" destOrd="0" parTransId="{4B44BA9E-DE38-4982-AEF2-32018BBB54A1}" sibTransId="{5CBADD63-5808-4EE3-ADD8-A8300537BEDE}"/>
    <dgm:cxn modelId="{8FC09CA3-48B6-43E8-B472-2A2933AE4CC7}" type="presOf" srcId="{E1A4B1FD-4752-42E3-B3EA-388880F97BAC}" destId="{D607472F-82C3-41FB-80AC-E227258113DA}" srcOrd="0" destOrd="0" presId="urn:microsoft.com/office/officeart/2009/3/layout/StepUpProcess"/>
    <dgm:cxn modelId="{7FF4B7D4-4EBA-4E01-9067-D696160BD16C}" type="presOf" srcId="{A166299A-0EE2-4188-97BD-1FB1EAD94171}" destId="{B07A0BE6-3B8A-4E78-B51D-3C2AC6E9752B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5556A7E6-AB45-4930-9A3B-EA1DBAA5A04F}" srcId="{7076DBDD-F8A2-4CA5-B74D-071C8699AC9C}" destId="{FED11080-7A89-4F13-87B7-ADC918759BA6}" srcOrd="3" destOrd="0" parTransId="{BEEB12E4-0B44-4053-8525-CCE6910C8B94}" sibTransId="{74A91972-B513-4519-B72B-09AC9519B55D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  <dgm:cxn modelId="{033F3257-2B2B-4139-9043-0E253F223BE4}" type="presParOf" srcId="{01FDC30A-D4BD-4A81-9F9B-9345436E6576}" destId="{B953D944-EC16-49E2-B7A4-392808818820}" srcOrd="2" destOrd="0" presId="urn:microsoft.com/office/officeart/2009/3/layout/StepUpProcess"/>
    <dgm:cxn modelId="{F8B08A47-843A-4D79-9B8D-F0F965AF77F7}" type="presParOf" srcId="{BAA84DB2-A1AD-4F74-9F60-F7BB13C64267}" destId="{729000A4-37B3-43B4-8E87-FE8EEC5BCB08}" srcOrd="1" destOrd="0" presId="urn:microsoft.com/office/officeart/2009/3/layout/StepUpProcess"/>
    <dgm:cxn modelId="{7EE26107-7883-491C-8535-6ED565217803}" type="presParOf" srcId="{729000A4-37B3-43B4-8E87-FE8EEC5BCB08}" destId="{245A9970-7109-404E-A22C-614C791F9296}" srcOrd="0" destOrd="0" presId="urn:microsoft.com/office/officeart/2009/3/layout/StepUpProcess"/>
    <dgm:cxn modelId="{698631D1-9354-4AF8-9821-1D59A7EED585}" type="presParOf" srcId="{BAA84DB2-A1AD-4F74-9F60-F7BB13C64267}" destId="{2D08D3FF-7607-4478-B97D-DCDDAD90B0F5}" srcOrd="2" destOrd="0" presId="urn:microsoft.com/office/officeart/2009/3/layout/StepUpProcess"/>
    <dgm:cxn modelId="{04505D45-9277-4CA7-88CE-AC53CCCBF0CB}" type="presParOf" srcId="{2D08D3FF-7607-4478-B97D-DCDDAD90B0F5}" destId="{FC20F9BD-66FF-4A7D-A4B9-3EFCD4A9D897}" srcOrd="0" destOrd="0" presId="urn:microsoft.com/office/officeart/2009/3/layout/StepUpProcess"/>
    <dgm:cxn modelId="{179EAD09-2365-428D-95B8-F19017A3183E}" type="presParOf" srcId="{2D08D3FF-7607-4478-B97D-DCDDAD90B0F5}" destId="{B07A0BE6-3B8A-4E78-B51D-3C2AC6E9752B}" srcOrd="1" destOrd="0" presId="urn:microsoft.com/office/officeart/2009/3/layout/StepUpProcess"/>
    <dgm:cxn modelId="{343F80EF-FB70-47B0-BDC9-4D2174501A97}" type="presParOf" srcId="{2D08D3FF-7607-4478-B97D-DCDDAD90B0F5}" destId="{66D1FE04-A124-4676-BCD9-3FBC94B0956E}" srcOrd="2" destOrd="0" presId="urn:microsoft.com/office/officeart/2009/3/layout/StepUpProcess"/>
    <dgm:cxn modelId="{B6A8BED7-B941-43A4-8A9E-A5E9E0C9998D}" type="presParOf" srcId="{BAA84DB2-A1AD-4F74-9F60-F7BB13C64267}" destId="{1BA734BF-B5F1-41C9-9549-2F076F819CDD}" srcOrd="3" destOrd="0" presId="urn:microsoft.com/office/officeart/2009/3/layout/StepUpProcess"/>
    <dgm:cxn modelId="{65FE86D8-1C72-4ECA-9F57-573672009735}" type="presParOf" srcId="{1BA734BF-B5F1-41C9-9549-2F076F819CDD}" destId="{8D2D5433-0594-42C7-A55C-8A0387BE801A}" srcOrd="0" destOrd="0" presId="urn:microsoft.com/office/officeart/2009/3/layout/StepUpProcess"/>
    <dgm:cxn modelId="{78B60900-22CF-4801-AB34-B9D1E262F384}" type="presParOf" srcId="{BAA84DB2-A1AD-4F74-9F60-F7BB13C64267}" destId="{C96080CC-B49D-491A-8249-6F2DFA749B17}" srcOrd="4" destOrd="0" presId="urn:microsoft.com/office/officeart/2009/3/layout/StepUpProcess"/>
    <dgm:cxn modelId="{3BDF5139-AE45-4766-9624-F66D0BFB8480}" type="presParOf" srcId="{C96080CC-B49D-491A-8249-6F2DFA749B17}" destId="{F5015A45-61D7-4FF5-8356-5AC241EE3592}" srcOrd="0" destOrd="0" presId="urn:microsoft.com/office/officeart/2009/3/layout/StepUpProcess"/>
    <dgm:cxn modelId="{81302F9E-5CEE-41F5-8436-16EF0F6ACF99}" type="presParOf" srcId="{C96080CC-B49D-491A-8249-6F2DFA749B17}" destId="{D607472F-82C3-41FB-80AC-E227258113DA}" srcOrd="1" destOrd="0" presId="urn:microsoft.com/office/officeart/2009/3/layout/StepUpProcess"/>
    <dgm:cxn modelId="{92B6D924-96BE-49D7-84AE-394036450B14}" type="presParOf" srcId="{C96080CC-B49D-491A-8249-6F2DFA749B17}" destId="{90018FE7-0F0B-4037-8066-534D3C591A9B}" srcOrd="2" destOrd="0" presId="urn:microsoft.com/office/officeart/2009/3/layout/StepUpProcess"/>
    <dgm:cxn modelId="{305C2A49-E30E-41BB-8E3B-B3FE4DC10140}" type="presParOf" srcId="{BAA84DB2-A1AD-4F74-9F60-F7BB13C64267}" destId="{98CC4017-56F0-45B1-B926-5FAB466A2631}" srcOrd="5" destOrd="0" presId="urn:microsoft.com/office/officeart/2009/3/layout/StepUpProcess"/>
    <dgm:cxn modelId="{76CD2703-4346-4B72-98E8-6C020E248D3E}" type="presParOf" srcId="{98CC4017-56F0-45B1-B926-5FAB466A2631}" destId="{7B6E894B-A2E0-49B2-A59F-47CE0804B85C}" srcOrd="0" destOrd="0" presId="urn:microsoft.com/office/officeart/2009/3/layout/StepUpProcess"/>
    <dgm:cxn modelId="{1ABBB574-13BA-4BB1-8065-A53047C980CF}" type="presParOf" srcId="{BAA84DB2-A1AD-4F74-9F60-F7BB13C64267}" destId="{C1C266DA-1244-4EFD-B562-A22375A39D23}" srcOrd="6" destOrd="0" presId="urn:microsoft.com/office/officeart/2009/3/layout/StepUpProcess"/>
    <dgm:cxn modelId="{9DEF2C52-8A7E-45E9-A021-BCF44DC7F8C8}" type="presParOf" srcId="{C1C266DA-1244-4EFD-B562-A22375A39D23}" destId="{9D0D0668-0BB2-4974-8BAE-B074ED89AA8B}" srcOrd="0" destOrd="0" presId="urn:microsoft.com/office/officeart/2009/3/layout/StepUpProcess"/>
    <dgm:cxn modelId="{D2A2D4A4-2868-4FFE-8DEA-14F4813D96D1}" type="presParOf" srcId="{C1C266DA-1244-4EFD-B562-A22375A39D23}" destId="{FF6B25FB-08EA-42AD-8563-94D1E9C7533A}" srcOrd="1" destOrd="0" presId="urn:microsoft.com/office/officeart/2009/3/layout/StepUpProcess"/>
    <dgm:cxn modelId="{42003447-6E87-40C3-A640-447A3F4B88C9}" type="presParOf" srcId="{C1C266DA-1244-4EFD-B562-A22375A39D23}" destId="{7042C54F-0D32-46F6-9CA1-2C6B56A0468A}" srcOrd="2" destOrd="0" presId="urn:microsoft.com/office/officeart/2009/3/layout/StepUpProcess"/>
    <dgm:cxn modelId="{E73C69B4-C71A-4152-9D8E-0D0B8583A0C8}" type="presParOf" srcId="{BAA84DB2-A1AD-4F74-9F60-F7BB13C64267}" destId="{89643A3A-A749-485B-944F-1AA77F1C4DA5}" srcOrd="7" destOrd="0" presId="urn:microsoft.com/office/officeart/2009/3/layout/StepUpProcess"/>
    <dgm:cxn modelId="{5287B12C-8DC5-4B61-AD21-A6CA53560FF5}" type="presParOf" srcId="{89643A3A-A749-485B-944F-1AA77F1C4DA5}" destId="{6BDBC748-C46D-49E9-A909-162BD277F9A8}" srcOrd="0" destOrd="0" presId="urn:microsoft.com/office/officeart/2009/3/layout/StepUpProcess"/>
    <dgm:cxn modelId="{61621A8A-787E-4243-B708-DFD4D85C5A0A}" type="presParOf" srcId="{BAA84DB2-A1AD-4F74-9F60-F7BB13C64267}" destId="{DDEE061B-2549-4FF1-9B32-9D3800F523B1}" srcOrd="8" destOrd="0" presId="urn:microsoft.com/office/officeart/2009/3/layout/StepUpProcess"/>
    <dgm:cxn modelId="{E86B0EF1-60FB-4788-99DD-CC82FCE080B3}" type="presParOf" srcId="{DDEE061B-2549-4FF1-9B32-9D3800F523B1}" destId="{5946A2ED-7F9A-4045-9D51-1ECC31C28F75}" srcOrd="0" destOrd="0" presId="urn:microsoft.com/office/officeart/2009/3/layout/StepUpProcess"/>
    <dgm:cxn modelId="{34A1B6BA-1139-4D4E-A140-22E57A3F9DA5}" type="presParOf" srcId="{DDEE061B-2549-4FF1-9B32-9D3800F523B1}" destId="{C5CB017F-8E02-4B75-848A-FBC72C2D9609}" srcOrd="1" destOrd="0" presId="urn:microsoft.com/office/officeart/2009/3/layout/StepUpProcess"/>
    <dgm:cxn modelId="{DB8B71DB-47B1-4F87-8D0B-1BA1DE53BA85}" type="presParOf" srcId="{DDEE061B-2549-4FF1-9B32-9D3800F523B1}" destId="{FB7D788A-0269-4BF3-B09B-8DB07884A22A}" srcOrd="2" destOrd="0" presId="urn:microsoft.com/office/officeart/2009/3/layout/StepUpProcess"/>
    <dgm:cxn modelId="{6CCCEDA1-4260-4CAC-A2A7-28E65DA4396B}" type="presParOf" srcId="{BAA84DB2-A1AD-4F74-9F60-F7BB13C64267}" destId="{71CA3C70-F1A4-4E81-BB90-27C422E6CE7D}" srcOrd="9" destOrd="0" presId="urn:microsoft.com/office/officeart/2009/3/layout/StepUpProcess"/>
    <dgm:cxn modelId="{EB4D4671-E8CD-4440-9D32-947F6989A0DA}" type="presParOf" srcId="{71CA3C70-F1A4-4E81-BB90-27C422E6CE7D}" destId="{007AA14F-D2E9-4D3C-A4CF-EB0F33D882FC}" srcOrd="0" destOrd="0" presId="urn:microsoft.com/office/officeart/2009/3/layout/StepUpProcess"/>
    <dgm:cxn modelId="{2259922F-544A-41D3-B586-AF8C6CD13CC4}" type="presParOf" srcId="{BAA84DB2-A1AD-4F74-9F60-F7BB13C64267}" destId="{1589A8F4-6020-4A1C-A161-5EDDC4B63CB4}" srcOrd="10" destOrd="0" presId="urn:microsoft.com/office/officeart/2009/3/layout/StepUpProcess"/>
    <dgm:cxn modelId="{293A1B68-EF73-419F-958F-C3FB067DC95E}" type="presParOf" srcId="{1589A8F4-6020-4A1C-A161-5EDDC4B63CB4}" destId="{3FF98E77-7C63-4CB9-8206-8F382F327F41}" srcOrd="0" destOrd="0" presId="urn:microsoft.com/office/officeart/2009/3/layout/StepUpProcess"/>
    <dgm:cxn modelId="{B928042D-CE3C-4AD4-ACA7-DE16536BEA89}" type="presParOf" srcId="{1589A8F4-6020-4A1C-A161-5EDDC4B63CB4}" destId="{5DBA3F5D-1DF5-4AE2-BB07-68E3C3A4AA5D}" srcOrd="1" destOrd="0" presId="urn:microsoft.com/office/officeart/2009/3/layout/StepUpProcess"/>
    <dgm:cxn modelId="{B042D694-3882-4236-86DD-C0B8A72FC29A}" type="presParOf" srcId="{1589A8F4-6020-4A1C-A161-5EDDC4B63CB4}" destId="{D2EDC815-4CDE-42C1-9613-D922E7AF5389}" srcOrd="2" destOrd="0" presId="urn:microsoft.com/office/officeart/2009/3/layout/StepUpProcess"/>
    <dgm:cxn modelId="{C8CBF733-3D5C-49E5-A457-B9A6C35518CA}" type="presParOf" srcId="{BAA84DB2-A1AD-4F74-9F60-F7BB13C64267}" destId="{E6A6C9F0-3FC4-44D9-B4A7-A76AD107A7C2}" srcOrd="11" destOrd="0" presId="urn:microsoft.com/office/officeart/2009/3/layout/StepUpProcess"/>
    <dgm:cxn modelId="{65C1EDCA-D424-4C1E-A143-813FFC092AFA}" type="presParOf" srcId="{E6A6C9F0-3FC4-44D9-B4A7-A76AD107A7C2}" destId="{42213339-9780-4C34-BF63-4542A8FBC098}" srcOrd="0" destOrd="0" presId="urn:microsoft.com/office/officeart/2009/3/layout/StepUpProcess"/>
    <dgm:cxn modelId="{B8C7398E-04C8-4651-8E50-FB2F96A379D4}" type="presParOf" srcId="{BAA84DB2-A1AD-4F74-9F60-F7BB13C64267}" destId="{87791818-4C22-41DA-B612-C1CDBC8C158B}" srcOrd="12" destOrd="0" presId="urn:microsoft.com/office/officeart/2009/3/layout/StepUpProcess"/>
    <dgm:cxn modelId="{328DB651-8448-4352-A63B-5162099D3536}" type="presParOf" srcId="{87791818-4C22-41DA-B612-C1CDBC8C158B}" destId="{91BCF22C-52D6-4817-A3D5-42F43EA5A5E2}" srcOrd="0" destOrd="0" presId="urn:microsoft.com/office/officeart/2009/3/layout/StepUpProcess"/>
    <dgm:cxn modelId="{D49D8350-7A08-426F-9E6D-B77B085E8D6F}" type="presParOf" srcId="{87791818-4C22-41DA-B612-C1CDBC8C158B}" destId="{90D896A4-C972-4FFB-AA35-338FAF7DE8B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7913EC-B674-4784-B8B6-A94CF643B766}">
      <dgm:prSet phldrT="[Text]"/>
      <dgm:spPr/>
      <dgm:t>
        <a:bodyPr/>
        <a:lstStyle/>
        <a:p>
          <a:r>
            <a:rPr lang="en-US" dirty="0"/>
            <a:t>Domestic Material Compliance Milestones</a:t>
          </a:r>
        </a:p>
      </dgm:t>
    </dgm:pt>
    <dgm:pt modelId="{6F112476-F362-4076-B2A2-8F0BCA49FCB5}" type="parTrans" cxnId="{1B1CE51A-6D37-4B3D-9682-D0E13BE25C35}">
      <dgm:prSet/>
      <dgm:spPr/>
      <dgm:t>
        <a:bodyPr/>
        <a:lstStyle/>
        <a:p>
          <a:endParaRPr lang="en-US"/>
        </a:p>
      </dgm:t>
    </dgm:pt>
    <dgm:pt modelId="{8E83A29E-355C-4246-ADFB-BB2E39BDAB61}" type="sibTrans" cxnId="{1B1CE51A-6D37-4B3D-9682-D0E13BE25C35}">
      <dgm:prSet/>
      <dgm:spPr/>
      <dgm:t>
        <a:bodyPr/>
        <a:lstStyle/>
        <a:p>
          <a:endParaRPr lang="en-US"/>
        </a:p>
      </dgm:t>
    </dgm:pt>
    <dgm:pt modelId="{E6DB9810-A399-4428-915D-98FF447BF14E}" type="pres">
      <dgm:prSet presAssocID="{7076DBDD-F8A2-4CA5-B74D-071C8699AC9C}" presName="linear" presStyleCnt="0">
        <dgm:presLayoutVars>
          <dgm:animLvl val="lvl"/>
          <dgm:resizeHandles val="exact"/>
        </dgm:presLayoutVars>
      </dgm:prSet>
      <dgm:spPr/>
    </dgm:pt>
    <dgm:pt modelId="{3FC4D81E-71F0-4BB9-B63D-8B70E7021F1F}" type="pres">
      <dgm:prSet presAssocID="{FB7913EC-B674-4784-B8B6-A94CF643B76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B1CE51A-6D37-4B3D-9682-D0E13BE25C35}" srcId="{7076DBDD-F8A2-4CA5-B74D-071C8699AC9C}" destId="{FB7913EC-B674-4784-B8B6-A94CF643B766}" srcOrd="0" destOrd="0" parTransId="{6F112476-F362-4076-B2A2-8F0BCA49FCB5}" sibTransId="{8E83A29E-355C-4246-ADFB-BB2E39BDAB61}"/>
    <dgm:cxn modelId="{06B2F05F-A7F5-4B03-821E-1BE3BEC2FD8D}" type="presOf" srcId="{FB7913EC-B674-4784-B8B6-A94CF643B766}" destId="{3FC4D81E-71F0-4BB9-B63D-8B70E7021F1F}" srcOrd="0" destOrd="0" presId="urn:microsoft.com/office/officeart/2005/8/layout/vList2"/>
    <dgm:cxn modelId="{BA1B7B8F-F2E7-4B70-8C85-28E53F72B0DD}" type="presOf" srcId="{7076DBDD-F8A2-4CA5-B74D-071C8699AC9C}" destId="{E6DB9810-A399-4428-915D-98FF447BF14E}" srcOrd="0" destOrd="0" presId="urn:microsoft.com/office/officeart/2005/8/layout/vList2"/>
    <dgm:cxn modelId="{394F6C52-0396-4EC8-B2CF-FEC2FD64E271}" type="presParOf" srcId="{E6DB9810-A399-4428-915D-98FF447BF14E}" destId="{3FC4D81E-71F0-4BB9-B63D-8B70E7021F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b="1" dirty="0"/>
            <a:t>Verify compliance with field inspections.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"/>
      <dgm:spPr/>
    </dgm:pt>
    <dgm:pt modelId="{71328087-8930-40BD-8173-9DF5556091DB}" type="pres">
      <dgm:prSet presAssocID="{B627221C-7DC4-4066-8326-1B3E0CE12F5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6B3D97A1-79F6-401F-B515-0C7E2004B926}" type="doc">
      <dgm:prSet loTypeId="urn:microsoft.com/office/officeart/2024/layout/BulletTimelineInverted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E67F5D-2610-4860-953D-BA252C9C1481}">
      <dgm:prSet phldrT="[Text]" custT="1"/>
      <dgm:spPr/>
      <dgm:t>
        <a:bodyPr/>
        <a:lstStyle/>
        <a:p>
          <a:pPr>
            <a:defRPr b="1"/>
          </a:pPr>
          <a:r>
            <a:rPr lang="en-US" sz="4000" dirty="0"/>
            <a:t>When utility company relocation begins</a:t>
          </a:r>
        </a:p>
      </dgm:t>
    </dgm:pt>
    <dgm:pt modelId="{F99F2A46-3663-4308-83CC-D017E7A60351}" type="parTrans" cxnId="{AC178700-CB6B-4589-B2F2-D08845308258}">
      <dgm:prSet/>
      <dgm:spPr/>
      <dgm:t>
        <a:bodyPr/>
        <a:lstStyle/>
        <a:p>
          <a:endParaRPr lang="en-US"/>
        </a:p>
      </dgm:t>
    </dgm:pt>
    <dgm:pt modelId="{77F439C6-B265-440B-8B70-08DBD7A029F8}" type="sibTrans" cxnId="{AC178700-CB6B-4589-B2F2-D08845308258}">
      <dgm:prSet/>
      <dgm:spPr/>
      <dgm:t>
        <a:bodyPr/>
        <a:lstStyle/>
        <a:p>
          <a:endParaRPr lang="en-US"/>
        </a:p>
      </dgm:t>
    </dgm:pt>
    <dgm:pt modelId="{E8B669A0-1C1D-4691-AA5D-CE9FD6158495}">
      <dgm:prSet phldrT="[Text]" custT="1"/>
      <dgm:spPr/>
      <dgm:t>
        <a:bodyPr/>
        <a:lstStyle/>
        <a:p>
          <a:pPr>
            <a:defRPr b="1"/>
          </a:pPr>
          <a:r>
            <a:rPr lang="en-US" sz="4000" dirty="0"/>
            <a:t>KYTC must provide inspections</a:t>
          </a:r>
        </a:p>
      </dgm:t>
    </dgm:pt>
    <dgm:pt modelId="{F6E1308F-02EE-47BF-AC80-B364BF0ED507}" type="parTrans" cxnId="{F2EC1316-A812-44FB-A3F8-91475F5515A9}">
      <dgm:prSet/>
      <dgm:spPr/>
      <dgm:t>
        <a:bodyPr/>
        <a:lstStyle/>
        <a:p>
          <a:endParaRPr lang="en-US"/>
        </a:p>
      </dgm:t>
    </dgm:pt>
    <dgm:pt modelId="{AE476C65-B5F1-4FCC-BE2D-4B2C19041CFF}" type="sibTrans" cxnId="{F2EC1316-A812-44FB-A3F8-91475F5515A9}">
      <dgm:prSet/>
      <dgm:spPr/>
      <dgm:t>
        <a:bodyPr/>
        <a:lstStyle/>
        <a:p>
          <a:endParaRPr lang="en-US"/>
        </a:p>
      </dgm:t>
    </dgm:pt>
    <dgm:pt modelId="{7CDFC7F1-F9F6-41F8-A129-89902E44E53F}">
      <dgm:prSet phldrT="[Text]" custT="1"/>
      <dgm:spPr/>
      <dgm:t>
        <a:bodyPr/>
        <a:lstStyle/>
        <a:p>
          <a:pPr>
            <a:defRPr b="1"/>
          </a:pPr>
          <a:r>
            <a:rPr lang="en-US" sz="4000" dirty="0"/>
            <a:t>Monitor utility materials delivered and permanently incorporated for compliance</a:t>
          </a:r>
        </a:p>
      </dgm:t>
    </dgm:pt>
    <dgm:pt modelId="{32FD3F0E-64C8-4A5C-8D34-F2C681C1E815}" type="parTrans" cxnId="{8F4F53A7-3A7C-4FCD-B158-6D245C3EAD17}">
      <dgm:prSet/>
      <dgm:spPr/>
      <dgm:t>
        <a:bodyPr/>
        <a:lstStyle/>
        <a:p>
          <a:endParaRPr lang="en-US"/>
        </a:p>
      </dgm:t>
    </dgm:pt>
    <dgm:pt modelId="{3839E197-FDC1-40A8-BBD6-967A6372CDD8}" type="sibTrans" cxnId="{8F4F53A7-3A7C-4FCD-B158-6D245C3EAD17}">
      <dgm:prSet/>
      <dgm:spPr/>
      <dgm:t>
        <a:bodyPr/>
        <a:lstStyle/>
        <a:p>
          <a:endParaRPr lang="en-US"/>
        </a:p>
      </dgm:t>
    </dgm:pt>
    <dgm:pt modelId="{FF99AF77-EB90-4E53-B5D5-F6B1956AC5D6}" type="pres">
      <dgm:prSet presAssocID="{6B3D97A1-79F6-401F-B515-0C7E2004B926}" presName="root" presStyleCnt="0">
        <dgm:presLayoutVars>
          <dgm:dir/>
          <dgm:animLvl val="lvl"/>
        </dgm:presLayoutVars>
      </dgm:prSet>
      <dgm:spPr/>
    </dgm:pt>
    <dgm:pt modelId="{3C4C175A-B26A-48AC-B21E-81C2C38960BB}" type="pres">
      <dgm:prSet presAssocID="{6B3D97A1-79F6-401F-B515-0C7E2004B926}" presName="divider" presStyleCnt="0"/>
      <dgm:spPr/>
    </dgm:pt>
    <dgm:pt modelId="{DB9D27C0-C6CD-4354-848A-47CD69292446}" type="pres">
      <dgm:prSet presAssocID="{6B3D97A1-79F6-401F-B515-0C7E2004B926}" presName="rectBar" presStyleLbl="dkBgShp" presStyleIdx="0" presStyleCnt="5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15DC3896-417D-4FEA-8897-6E679B98A984}" type="pres">
      <dgm:prSet presAssocID="{6B3D97A1-79F6-401F-B515-0C7E2004B926}" presName="chevronArrow" presStyleLbl="dkBgShp" presStyleIdx="1" presStyleCnt="5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0389F2B-64FB-4E11-B1EA-B4417B3EA637}" type="pres">
      <dgm:prSet presAssocID="{6B3D97A1-79F6-401F-B515-0C7E2004B926}" presName="nodes" presStyleCnt="0">
        <dgm:presLayoutVars>
          <dgm:chMax/>
          <dgm:chPref/>
          <dgm:animLvl val="lvl"/>
        </dgm:presLayoutVars>
      </dgm:prSet>
      <dgm:spPr/>
    </dgm:pt>
    <dgm:pt modelId="{D087FD65-A595-4BA2-ADB6-A22DC381827E}" type="pres">
      <dgm:prSet presAssocID="{9CE67F5D-2610-4860-953D-BA252C9C1481}" presName="composite" presStyleCnt="0"/>
      <dgm:spPr/>
    </dgm:pt>
    <dgm:pt modelId="{BFB822DE-142D-4482-A17C-2DC79773944A}" type="pres">
      <dgm:prSet presAssocID="{9CE67F5D-2610-4860-953D-BA252C9C1481}" presName="DropPinPlaceHolder" presStyleCnt="0"/>
      <dgm:spPr/>
    </dgm:pt>
    <dgm:pt modelId="{71B40F34-F457-4123-90E2-61B90F193FAA}" type="pres">
      <dgm:prSet presAssocID="{9CE67F5D-2610-4860-953D-BA252C9C1481}" presName="DropPin" presStyleLbl="alignNode1" presStyleIdx="0" presStyleCnt="3"/>
      <dgm:spPr/>
    </dgm:pt>
    <dgm:pt modelId="{237F293E-1D07-4BB5-A03D-A31572D6CA10}" type="pres">
      <dgm:prSet presAssocID="{9CE67F5D-2610-4860-953D-BA252C9C1481}" presName="Ellipse" presStyleLbl="fgAcc1" presStyleIdx="0" presStyleCnt="3"/>
      <dgm:spPr/>
    </dgm:pt>
    <dgm:pt modelId="{9BF5C040-B2F7-4167-BBBB-BE4805CF981B}" type="pres">
      <dgm:prSet presAssocID="{9CE67F5D-2610-4860-953D-BA252C9C1481}" presName="L2TextContainer" presStyleLbl="revTx" presStyleIdx="0" presStyleCnt="6">
        <dgm:presLayoutVars>
          <dgm:bulletEnabled val="1"/>
        </dgm:presLayoutVars>
      </dgm:prSet>
      <dgm:spPr/>
    </dgm:pt>
    <dgm:pt modelId="{D4A765A8-3434-4CBA-830C-31A09402C50B}" type="pres">
      <dgm:prSet presAssocID="{9CE67F5D-2610-4860-953D-BA252C9C1481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25E91E37-5B16-4061-AD61-C579B85FFAE8}" type="pres">
      <dgm:prSet presAssocID="{9CE67F5D-2610-4860-953D-BA252C9C1481}" presName="ConnectLine" presStyleLbl="dkBgShp" presStyleIdx="2" presStyleCnt="5"/>
      <dgm:spPr/>
    </dgm:pt>
    <dgm:pt modelId="{3B791EC9-810D-4EBD-A403-37E32A5738AB}" type="pres">
      <dgm:prSet presAssocID="{9CE67F5D-2610-4860-953D-BA252C9C1481}" presName="ConnectorPoint" presStyleCnt="0"/>
      <dgm:spPr/>
    </dgm:pt>
    <dgm:pt modelId="{66B9AFF1-8853-453A-85CC-CF8736A645E3}" type="pres">
      <dgm:prSet presAssocID="{9CE67F5D-2610-4860-953D-BA252C9C1481}" presName="Bullet" presStyleLbl="lnNode1" presStyleIdx="0" presStyleCnt="3"/>
      <dgm:spPr/>
    </dgm:pt>
    <dgm:pt modelId="{0F2E1511-2BEA-4C2C-ACDC-6833ACD4B9CE}" type="pres">
      <dgm:prSet presAssocID="{9CE67F5D-2610-4860-953D-BA252C9C1481}" presName="EmptyPlaceHolder" presStyleCnt="0"/>
      <dgm:spPr/>
    </dgm:pt>
    <dgm:pt modelId="{EB935AAC-90E3-468F-BC68-B8B2B984BBF5}" type="pres">
      <dgm:prSet presAssocID="{77F439C6-B265-440B-8B70-08DBD7A029F8}" presName="spaceBetweenRectangles" presStyleCnt="0"/>
      <dgm:spPr/>
    </dgm:pt>
    <dgm:pt modelId="{F49184D9-6D09-4B76-9A05-48C6FFB79EB9}" type="pres">
      <dgm:prSet presAssocID="{E8B669A0-1C1D-4691-AA5D-CE9FD6158495}" presName="composite" presStyleCnt="0"/>
      <dgm:spPr/>
    </dgm:pt>
    <dgm:pt modelId="{947D2136-025D-43C5-8233-622E481A2C9B}" type="pres">
      <dgm:prSet presAssocID="{E8B669A0-1C1D-4691-AA5D-CE9FD6158495}" presName="DropPinPlaceHolder" presStyleCnt="0"/>
      <dgm:spPr/>
    </dgm:pt>
    <dgm:pt modelId="{0185D2FA-3AD9-4E7C-A26E-C259659B13CA}" type="pres">
      <dgm:prSet presAssocID="{E8B669A0-1C1D-4691-AA5D-CE9FD6158495}" presName="DropPin" presStyleLbl="alignNode1" presStyleIdx="1" presStyleCnt="3"/>
      <dgm:spPr/>
    </dgm:pt>
    <dgm:pt modelId="{86A25A33-08F9-4EC1-AC59-04F6E7AE187F}" type="pres">
      <dgm:prSet presAssocID="{E8B669A0-1C1D-4691-AA5D-CE9FD6158495}" presName="Ellipse" presStyleLbl="fgAcc1" presStyleIdx="1" presStyleCnt="3"/>
      <dgm:spPr/>
    </dgm:pt>
    <dgm:pt modelId="{DCCBCF55-2DE1-4E2E-BDBE-4363165C3517}" type="pres">
      <dgm:prSet presAssocID="{E8B669A0-1C1D-4691-AA5D-CE9FD6158495}" presName="L2TextContainer" presStyleLbl="revTx" presStyleIdx="2" presStyleCnt="6">
        <dgm:presLayoutVars>
          <dgm:bulletEnabled val="1"/>
        </dgm:presLayoutVars>
      </dgm:prSet>
      <dgm:spPr/>
    </dgm:pt>
    <dgm:pt modelId="{DE56428E-A31F-44D0-AE53-58565B3EBAF1}" type="pres">
      <dgm:prSet presAssocID="{E8B669A0-1C1D-4691-AA5D-CE9FD6158495}" presName="L1TextContainer" presStyleLbl="revTx" presStyleIdx="3" presStyleCnt="6" custLinFactY="32792" custLinFactNeighborY="100000">
        <dgm:presLayoutVars>
          <dgm:chMax val="1"/>
          <dgm:chPref val="1"/>
          <dgm:bulletEnabled val="1"/>
        </dgm:presLayoutVars>
      </dgm:prSet>
      <dgm:spPr/>
    </dgm:pt>
    <dgm:pt modelId="{F72AAE03-634E-479F-8B29-2116D4A9CD73}" type="pres">
      <dgm:prSet presAssocID="{E8B669A0-1C1D-4691-AA5D-CE9FD6158495}" presName="ConnectLine" presStyleLbl="dkBgShp" presStyleIdx="3" presStyleCnt="5"/>
      <dgm:spPr/>
    </dgm:pt>
    <dgm:pt modelId="{83F90943-766D-4BF9-B668-8B8C29354D44}" type="pres">
      <dgm:prSet presAssocID="{E8B669A0-1C1D-4691-AA5D-CE9FD6158495}" presName="ConnectorPoint" presStyleCnt="0"/>
      <dgm:spPr/>
    </dgm:pt>
    <dgm:pt modelId="{67FD7D78-09BB-485C-9DB0-C9136224C944}" type="pres">
      <dgm:prSet presAssocID="{E8B669A0-1C1D-4691-AA5D-CE9FD6158495}" presName="Bullet" presStyleLbl="lnNode1" presStyleIdx="1" presStyleCnt="3"/>
      <dgm:spPr/>
    </dgm:pt>
    <dgm:pt modelId="{91CF5F94-2344-41FD-9D71-EC04C04BDCBA}" type="pres">
      <dgm:prSet presAssocID="{E8B669A0-1C1D-4691-AA5D-CE9FD6158495}" presName="EmptyPlaceHolder" presStyleCnt="0"/>
      <dgm:spPr/>
    </dgm:pt>
    <dgm:pt modelId="{F28D5F99-0F86-49BE-BB0D-9046FEC110E8}" type="pres">
      <dgm:prSet presAssocID="{AE476C65-B5F1-4FCC-BE2D-4B2C19041CFF}" presName="spaceBetweenRectangles" presStyleCnt="0"/>
      <dgm:spPr/>
    </dgm:pt>
    <dgm:pt modelId="{42B67CC2-1A60-4CDE-AB15-6E7792BA8EBD}" type="pres">
      <dgm:prSet presAssocID="{7CDFC7F1-F9F6-41F8-A129-89902E44E53F}" presName="composite" presStyleCnt="0"/>
      <dgm:spPr/>
    </dgm:pt>
    <dgm:pt modelId="{1832FF36-FA06-4892-B71E-3154C043C411}" type="pres">
      <dgm:prSet presAssocID="{7CDFC7F1-F9F6-41F8-A129-89902E44E53F}" presName="DropPinPlaceHolder" presStyleCnt="0"/>
      <dgm:spPr/>
    </dgm:pt>
    <dgm:pt modelId="{5EF47C81-6712-4886-8F30-9DC86A51F6DA}" type="pres">
      <dgm:prSet presAssocID="{7CDFC7F1-F9F6-41F8-A129-89902E44E53F}" presName="DropPin" presStyleLbl="alignNode1" presStyleIdx="2" presStyleCnt="3"/>
      <dgm:spPr/>
    </dgm:pt>
    <dgm:pt modelId="{EC0952F4-EEA7-4DBD-A36A-F370102B07AF}" type="pres">
      <dgm:prSet presAssocID="{7CDFC7F1-F9F6-41F8-A129-89902E44E53F}" presName="Ellipse" presStyleLbl="fgAcc1" presStyleIdx="2" presStyleCnt="3"/>
      <dgm:spPr/>
    </dgm:pt>
    <dgm:pt modelId="{30DA8B49-250C-4CDB-80BC-45313AAC7379}" type="pres">
      <dgm:prSet presAssocID="{7CDFC7F1-F9F6-41F8-A129-89902E44E53F}" presName="L2TextContainer" presStyleLbl="revTx" presStyleIdx="4" presStyleCnt="6">
        <dgm:presLayoutVars>
          <dgm:bulletEnabled val="1"/>
        </dgm:presLayoutVars>
      </dgm:prSet>
      <dgm:spPr/>
    </dgm:pt>
    <dgm:pt modelId="{45DBFD29-9ED5-4917-977D-765F4D539507}" type="pres">
      <dgm:prSet presAssocID="{7CDFC7F1-F9F6-41F8-A129-89902E44E53F}" presName="L1TextContainer" presStyleLbl="revTx" presStyleIdx="5" presStyleCnt="6" custLinFactNeighborX="-280" custLinFactNeighborY="48080">
        <dgm:presLayoutVars>
          <dgm:chMax val="1"/>
          <dgm:chPref val="1"/>
          <dgm:bulletEnabled val="1"/>
        </dgm:presLayoutVars>
      </dgm:prSet>
      <dgm:spPr/>
    </dgm:pt>
    <dgm:pt modelId="{B70448B3-AC6E-42B7-814E-4A8E9D91D372}" type="pres">
      <dgm:prSet presAssocID="{7CDFC7F1-F9F6-41F8-A129-89902E44E53F}" presName="ConnectLine" presStyleLbl="dkBgShp" presStyleIdx="4" presStyleCnt="5"/>
      <dgm:spPr/>
    </dgm:pt>
    <dgm:pt modelId="{A795EB35-9413-4818-BDF9-EDD85D11F2A0}" type="pres">
      <dgm:prSet presAssocID="{7CDFC7F1-F9F6-41F8-A129-89902E44E53F}" presName="ConnectorPoint" presStyleCnt="0"/>
      <dgm:spPr/>
    </dgm:pt>
    <dgm:pt modelId="{9A731A89-9055-48FB-A817-BDAE2FCA3521}" type="pres">
      <dgm:prSet presAssocID="{7CDFC7F1-F9F6-41F8-A129-89902E44E53F}" presName="Bullet" presStyleLbl="lnNode1" presStyleIdx="2" presStyleCnt="3"/>
      <dgm:spPr/>
    </dgm:pt>
    <dgm:pt modelId="{E4BDBBCC-38E3-4B3B-8477-3A69C8DB6AB7}" type="pres">
      <dgm:prSet presAssocID="{7CDFC7F1-F9F6-41F8-A129-89902E44E53F}" presName="EmptyPlaceHolder" presStyleCnt="0"/>
      <dgm:spPr/>
    </dgm:pt>
  </dgm:ptLst>
  <dgm:cxnLst>
    <dgm:cxn modelId="{AC178700-CB6B-4589-B2F2-D08845308258}" srcId="{6B3D97A1-79F6-401F-B515-0C7E2004B926}" destId="{9CE67F5D-2610-4860-953D-BA252C9C1481}" srcOrd="0" destOrd="0" parTransId="{F99F2A46-3663-4308-83CC-D017E7A60351}" sibTransId="{77F439C6-B265-440B-8B70-08DBD7A029F8}"/>
    <dgm:cxn modelId="{F2EC1316-A812-44FB-A3F8-91475F5515A9}" srcId="{6B3D97A1-79F6-401F-B515-0C7E2004B926}" destId="{E8B669A0-1C1D-4691-AA5D-CE9FD6158495}" srcOrd="1" destOrd="0" parTransId="{F6E1308F-02EE-47BF-AC80-B364BF0ED507}" sibTransId="{AE476C65-B5F1-4FCC-BE2D-4B2C19041CFF}"/>
    <dgm:cxn modelId="{D8F85066-31A3-4AAA-966A-F60586BDAF6A}" type="presOf" srcId="{9CE67F5D-2610-4860-953D-BA252C9C1481}" destId="{D4A765A8-3434-4CBA-830C-31A09402C50B}" srcOrd="0" destOrd="0" presId="urn:microsoft.com/office/officeart/2024/layout/BulletTimelineInverted"/>
    <dgm:cxn modelId="{5D5B7C6D-C9BB-4BDD-BDBC-69B780DA1FFB}" type="presOf" srcId="{E8B669A0-1C1D-4691-AA5D-CE9FD6158495}" destId="{DE56428E-A31F-44D0-AE53-58565B3EBAF1}" srcOrd="0" destOrd="0" presId="urn:microsoft.com/office/officeart/2024/layout/BulletTimelineInverted"/>
    <dgm:cxn modelId="{797543A7-D04E-489D-AD13-91698E0B99E7}" type="presOf" srcId="{6B3D97A1-79F6-401F-B515-0C7E2004B926}" destId="{FF99AF77-EB90-4E53-B5D5-F6B1956AC5D6}" srcOrd="0" destOrd="0" presId="urn:microsoft.com/office/officeart/2024/layout/BulletTimelineInverted"/>
    <dgm:cxn modelId="{8F4F53A7-3A7C-4FCD-B158-6D245C3EAD17}" srcId="{6B3D97A1-79F6-401F-B515-0C7E2004B926}" destId="{7CDFC7F1-F9F6-41F8-A129-89902E44E53F}" srcOrd="2" destOrd="0" parTransId="{32FD3F0E-64C8-4A5C-8D34-F2C681C1E815}" sibTransId="{3839E197-FDC1-40A8-BBD6-967A6372CDD8}"/>
    <dgm:cxn modelId="{4F00D1B7-6448-43C0-ACCF-BEB8924D207C}" type="presOf" srcId="{7CDFC7F1-F9F6-41F8-A129-89902E44E53F}" destId="{45DBFD29-9ED5-4917-977D-765F4D539507}" srcOrd="0" destOrd="0" presId="urn:microsoft.com/office/officeart/2024/layout/BulletTimelineInverted"/>
    <dgm:cxn modelId="{980540FC-5265-4C8C-8DA9-C4A8D6ADFF0F}" type="presParOf" srcId="{FF99AF77-EB90-4E53-B5D5-F6B1956AC5D6}" destId="{3C4C175A-B26A-48AC-B21E-81C2C38960BB}" srcOrd="0" destOrd="0" presId="urn:microsoft.com/office/officeart/2024/layout/BulletTimelineInverted"/>
    <dgm:cxn modelId="{984B561C-5066-4107-9463-B33B06710CDE}" type="presParOf" srcId="{3C4C175A-B26A-48AC-B21E-81C2C38960BB}" destId="{DB9D27C0-C6CD-4354-848A-47CD69292446}" srcOrd="0" destOrd="0" presId="urn:microsoft.com/office/officeart/2024/layout/BulletTimelineInverted"/>
    <dgm:cxn modelId="{0ACC9374-6B30-4475-AB79-454F882FDB37}" type="presParOf" srcId="{3C4C175A-B26A-48AC-B21E-81C2C38960BB}" destId="{15DC3896-417D-4FEA-8897-6E679B98A984}" srcOrd="1" destOrd="0" presId="urn:microsoft.com/office/officeart/2024/layout/BulletTimelineInverted"/>
    <dgm:cxn modelId="{0706A8C6-97F3-466C-95BA-338660DCE440}" type="presParOf" srcId="{FF99AF77-EB90-4E53-B5D5-F6B1956AC5D6}" destId="{30389F2B-64FB-4E11-B1EA-B4417B3EA637}" srcOrd="1" destOrd="0" presId="urn:microsoft.com/office/officeart/2024/layout/BulletTimelineInverted"/>
    <dgm:cxn modelId="{34F00988-EC7F-4BBC-9DC2-DB42460645EB}" type="presParOf" srcId="{30389F2B-64FB-4E11-B1EA-B4417B3EA637}" destId="{D087FD65-A595-4BA2-ADB6-A22DC381827E}" srcOrd="0" destOrd="0" presId="urn:microsoft.com/office/officeart/2024/layout/BulletTimelineInverted"/>
    <dgm:cxn modelId="{0F7D835D-6BBA-49EF-871C-D66723D481B8}" type="presParOf" srcId="{D087FD65-A595-4BA2-ADB6-A22DC381827E}" destId="{BFB822DE-142D-4482-A17C-2DC79773944A}" srcOrd="0" destOrd="0" presId="urn:microsoft.com/office/officeart/2024/layout/BulletTimelineInverted"/>
    <dgm:cxn modelId="{C610872F-F228-448B-944A-286C646698B9}" type="presParOf" srcId="{BFB822DE-142D-4482-A17C-2DC79773944A}" destId="{71B40F34-F457-4123-90E2-61B90F193FAA}" srcOrd="0" destOrd="0" presId="urn:microsoft.com/office/officeart/2024/layout/BulletTimelineInverted"/>
    <dgm:cxn modelId="{AF6AFDBE-24E5-41DF-8CF9-77A7003B0AFA}" type="presParOf" srcId="{BFB822DE-142D-4482-A17C-2DC79773944A}" destId="{237F293E-1D07-4BB5-A03D-A31572D6CA10}" srcOrd="1" destOrd="0" presId="urn:microsoft.com/office/officeart/2024/layout/BulletTimelineInverted"/>
    <dgm:cxn modelId="{66A23312-A19A-44F5-9D7E-D58F43786ABE}" type="presParOf" srcId="{D087FD65-A595-4BA2-ADB6-A22DC381827E}" destId="{9BF5C040-B2F7-4167-BBBB-BE4805CF981B}" srcOrd="1" destOrd="0" presId="urn:microsoft.com/office/officeart/2024/layout/BulletTimelineInverted"/>
    <dgm:cxn modelId="{D00103BB-A92D-48DB-8FCB-1F24776D5D2D}" type="presParOf" srcId="{D087FD65-A595-4BA2-ADB6-A22DC381827E}" destId="{D4A765A8-3434-4CBA-830C-31A09402C50B}" srcOrd="2" destOrd="0" presId="urn:microsoft.com/office/officeart/2024/layout/BulletTimelineInverted"/>
    <dgm:cxn modelId="{2F652B61-2602-4C65-8FC5-EB28F9FC91A5}" type="presParOf" srcId="{D087FD65-A595-4BA2-ADB6-A22DC381827E}" destId="{25E91E37-5B16-4061-AD61-C579B85FFAE8}" srcOrd="3" destOrd="0" presId="urn:microsoft.com/office/officeart/2024/layout/BulletTimelineInverted"/>
    <dgm:cxn modelId="{9E33D006-661A-46D9-B25D-F2E1FD20356A}" type="presParOf" srcId="{D087FD65-A595-4BA2-ADB6-A22DC381827E}" destId="{3B791EC9-810D-4EBD-A403-37E32A5738AB}" srcOrd="4" destOrd="0" presId="urn:microsoft.com/office/officeart/2024/layout/BulletTimelineInverted"/>
    <dgm:cxn modelId="{C95A9836-1499-4711-8AF6-7B0D9CCC43B9}" type="presParOf" srcId="{3B791EC9-810D-4EBD-A403-37E32A5738AB}" destId="{66B9AFF1-8853-453A-85CC-CF8736A645E3}" srcOrd="0" destOrd="0" presId="urn:microsoft.com/office/officeart/2024/layout/BulletTimelineInverted"/>
    <dgm:cxn modelId="{54F80B59-A8AE-4938-B21C-217B98AD3EAD}" type="presParOf" srcId="{D087FD65-A595-4BA2-ADB6-A22DC381827E}" destId="{0F2E1511-2BEA-4C2C-ACDC-6833ACD4B9CE}" srcOrd="5" destOrd="0" presId="urn:microsoft.com/office/officeart/2024/layout/BulletTimelineInverted"/>
    <dgm:cxn modelId="{0FA072C4-EBE1-495F-ACC8-3EEEAF4E6271}" type="presParOf" srcId="{30389F2B-64FB-4E11-B1EA-B4417B3EA637}" destId="{EB935AAC-90E3-468F-BC68-B8B2B984BBF5}" srcOrd="1" destOrd="0" presId="urn:microsoft.com/office/officeart/2024/layout/BulletTimelineInverted"/>
    <dgm:cxn modelId="{F41876AC-4EFD-4F2C-8703-C902E79FA157}" type="presParOf" srcId="{30389F2B-64FB-4E11-B1EA-B4417B3EA637}" destId="{F49184D9-6D09-4B76-9A05-48C6FFB79EB9}" srcOrd="2" destOrd="0" presId="urn:microsoft.com/office/officeart/2024/layout/BulletTimelineInverted"/>
    <dgm:cxn modelId="{FF81C762-DABB-4AE5-AE1B-174490875343}" type="presParOf" srcId="{F49184D9-6D09-4B76-9A05-48C6FFB79EB9}" destId="{947D2136-025D-43C5-8233-622E481A2C9B}" srcOrd="0" destOrd="0" presId="urn:microsoft.com/office/officeart/2024/layout/BulletTimelineInverted"/>
    <dgm:cxn modelId="{63E2F668-9A99-424D-A4A1-26292AC7176D}" type="presParOf" srcId="{947D2136-025D-43C5-8233-622E481A2C9B}" destId="{0185D2FA-3AD9-4E7C-A26E-C259659B13CA}" srcOrd="0" destOrd="0" presId="urn:microsoft.com/office/officeart/2024/layout/BulletTimelineInverted"/>
    <dgm:cxn modelId="{0B01AA08-21DE-4CA1-86A5-EECA135572A6}" type="presParOf" srcId="{947D2136-025D-43C5-8233-622E481A2C9B}" destId="{86A25A33-08F9-4EC1-AC59-04F6E7AE187F}" srcOrd="1" destOrd="0" presId="urn:microsoft.com/office/officeart/2024/layout/BulletTimelineInverted"/>
    <dgm:cxn modelId="{83248967-EE0F-435B-9753-FC44DF3B65BB}" type="presParOf" srcId="{F49184D9-6D09-4B76-9A05-48C6FFB79EB9}" destId="{DCCBCF55-2DE1-4E2E-BDBE-4363165C3517}" srcOrd="1" destOrd="0" presId="urn:microsoft.com/office/officeart/2024/layout/BulletTimelineInverted"/>
    <dgm:cxn modelId="{BE2CF140-7420-4527-B248-4C97FE328E1A}" type="presParOf" srcId="{F49184D9-6D09-4B76-9A05-48C6FFB79EB9}" destId="{DE56428E-A31F-44D0-AE53-58565B3EBAF1}" srcOrd="2" destOrd="0" presId="urn:microsoft.com/office/officeart/2024/layout/BulletTimelineInverted"/>
    <dgm:cxn modelId="{A85E9B36-39BF-4619-B8AB-334AE4458F6D}" type="presParOf" srcId="{F49184D9-6D09-4B76-9A05-48C6FFB79EB9}" destId="{F72AAE03-634E-479F-8B29-2116D4A9CD73}" srcOrd="3" destOrd="0" presId="urn:microsoft.com/office/officeart/2024/layout/BulletTimelineInverted"/>
    <dgm:cxn modelId="{16820C87-6BBA-4778-9C61-EA10E5F6B500}" type="presParOf" srcId="{F49184D9-6D09-4B76-9A05-48C6FFB79EB9}" destId="{83F90943-766D-4BF9-B668-8B8C29354D44}" srcOrd="4" destOrd="0" presId="urn:microsoft.com/office/officeart/2024/layout/BulletTimelineInverted"/>
    <dgm:cxn modelId="{92733DBC-601E-4925-869A-093430B1E43A}" type="presParOf" srcId="{83F90943-766D-4BF9-B668-8B8C29354D44}" destId="{67FD7D78-09BB-485C-9DB0-C9136224C944}" srcOrd="0" destOrd="0" presId="urn:microsoft.com/office/officeart/2024/layout/BulletTimelineInverted"/>
    <dgm:cxn modelId="{35D43391-FBB7-4139-8D85-30C9FEA6DB02}" type="presParOf" srcId="{F49184D9-6D09-4B76-9A05-48C6FFB79EB9}" destId="{91CF5F94-2344-41FD-9D71-EC04C04BDCBA}" srcOrd="5" destOrd="0" presId="urn:microsoft.com/office/officeart/2024/layout/BulletTimelineInverted"/>
    <dgm:cxn modelId="{BE9112B3-C6B7-4BD0-B4F5-7DBE2A82D6C5}" type="presParOf" srcId="{30389F2B-64FB-4E11-B1EA-B4417B3EA637}" destId="{F28D5F99-0F86-49BE-BB0D-9046FEC110E8}" srcOrd="3" destOrd="0" presId="urn:microsoft.com/office/officeart/2024/layout/BulletTimelineInverted"/>
    <dgm:cxn modelId="{B3A967C0-BEC5-4DF3-87C5-D8C4AD2344AE}" type="presParOf" srcId="{30389F2B-64FB-4E11-B1EA-B4417B3EA637}" destId="{42B67CC2-1A60-4CDE-AB15-6E7792BA8EBD}" srcOrd="4" destOrd="0" presId="urn:microsoft.com/office/officeart/2024/layout/BulletTimelineInverted"/>
    <dgm:cxn modelId="{AE8B2A58-5FDC-47A5-AD0C-C06AF5E8EC84}" type="presParOf" srcId="{42B67CC2-1A60-4CDE-AB15-6E7792BA8EBD}" destId="{1832FF36-FA06-4892-B71E-3154C043C411}" srcOrd="0" destOrd="0" presId="urn:microsoft.com/office/officeart/2024/layout/BulletTimelineInverted"/>
    <dgm:cxn modelId="{C22089A0-7EC7-447A-B32D-EE2BE89073DB}" type="presParOf" srcId="{1832FF36-FA06-4892-B71E-3154C043C411}" destId="{5EF47C81-6712-4886-8F30-9DC86A51F6DA}" srcOrd="0" destOrd="0" presId="urn:microsoft.com/office/officeart/2024/layout/BulletTimelineInverted"/>
    <dgm:cxn modelId="{CFB22CF6-CEDE-44FB-997F-1E10FBE37F2D}" type="presParOf" srcId="{1832FF36-FA06-4892-B71E-3154C043C411}" destId="{EC0952F4-EEA7-4DBD-A36A-F370102B07AF}" srcOrd="1" destOrd="0" presId="urn:microsoft.com/office/officeart/2024/layout/BulletTimelineInverted"/>
    <dgm:cxn modelId="{8803DA18-1F1E-4C18-9351-02F3C815EA5A}" type="presParOf" srcId="{42B67CC2-1A60-4CDE-AB15-6E7792BA8EBD}" destId="{30DA8B49-250C-4CDB-80BC-45313AAC7379}" srcOrd="1" destOrd="0" presId="urn:microsoft.com/office/officeart/2024/layout/BulletTimelineInverted"/>
    <dgm:cxn modelId="{7CED12CA-00A0-4DCD-B8C5-0904AB79E614}" type="presParOf" srcId="{42B67CC2-1A60-4CDE-AB15-6E7792BA8EBD}" destId="{45DBFD29-9ED5-4917-977D-765F4D539507}" srcOrd="2" destOrd="0" presId="urn:microsoft.com/office/officeart/2024/layout/BulletTimelineInverted"/>
    <dgm:cxn modelId="{604B4569-6C4B-482B-B6E9-6D009F67751B}" type="presParOf" srcId="{42B67CC2-1A60-4CDE-AB15-6E7792BA8EBD}" destId="{B70448B3-AC6E-42B7-814E-4A8E9D91D372}" srcOrd="3" destOrd="0" presId="urn:microsoft.com/office/officeart/2024/layout/BulletTimelineInverted"/>
    <dgm:cxn modelId="{A5E35C23-73C9-4A46-A049-12E1AE334A19}" type="presParOf" srcId="{42B67CC2-1A60-4CDE-AB15-6E7792BA8EBD}" destId="{A795EB35-9413-4818-BDF9-EDD85D11F2A0}" srcOrd="4" destOrd="0" presId="urn:microsoft.com/office/officeart/2024/layout/BulletTimelineInverted"/>
    <dgm:cxn modelId="{589010FA-E486-43B9-BA75-F5F278040145}" type="presParOf" srcId="{A795EB35-9413-4818-BDF9-EDD85D11F2A0}" destId="{9A731A89-9055-48FB-A817-BDAE2FCA3521}" srcOrd="0" destOrd="0" presId="urn:microsoft.com/office/officeart/2024/layout/BulletTimelineInverted"/>
    <dgm:cxn modelId="{5F904E65-E22D-41C2-89E6-C20AAEFB2F03}" type="presParOf" srcId="{42B67CC2-1A60-4CDE-AB15-6E7792BA8EBD}" destId="{E4BDBBCC-38E3-4B3B-8477-3A69C8DB6AB7}" srcOrd="5" destOrd="0" presId="urn:microsoft.com/office/officeart/2024/layout/BulletTimelineInverted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FF061290-5E29-4E69-8F2C-5A5A15B63D44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9F33DA-F902-41A7-B429-45CE9ABE9E26}">
      <dgm:prSet phldrT="[Text]" phldr="0"/>
      <dgm:spPr/>
      <dgm:t>
        <a:bodyPr/>
        <a:lstStyle/>
        <a:p>
          <a:r>
            <a:rPr lang="en-US" dirty="0"/>
            <a:t>Review jobsite for compliance including minimal use or waivers.</a:t>
          </a:r>
        </a:p>
      </dgm:t>
    </dgm:pt>
    <dgm:pt modelId="{72434D02-9003-4BFC-A497-D62C61193FC0}" type="parTrans" cxnId="{52914025-C04C-4929-8E87-2C4BFE7C7182}">
      <dgm:prSet/>
      <dgm:spPr/>
      <dgm:t>
        <a:bodyPr/>
        <a:lstStyle/>
        <a:p>
          <a:endParaRPr lang="en-US"/>
        </a:p>
      </dgm:t>
    </dgm:pt>
    <dgm:pt modelId="{ED11F710-1B5C-4D62-BC59-CA2649441C4C}" type="sibTrans" cxnId="{52914025-C04C-4929-8E87-2C4BFE7C7182}">
      <dgm:prSet/>
      <dgm:spPr/>
      <dgm:t>
        <a:bodyPr/>
        <a:lstStyle/>
        <a:p>
          <a:endParaRPr lang="en-US"/>
        </a:p>
      </dgm:t>
    </dgm:pt>
    <dgm:pt modelId="{D8121CCA-0107-4078-ABE9-C44EB4C3CEEB}">
      <dgm:prSet phldrT="[Text]" phldr="0"/>
      <dgm:spPr/>
      <dgm:t>
        <a:bodyPr/>
        <a:lstStyle/>
        <a:p>
          <a:r>
            <a:rPr lang="en-US" dirty="0"/>
            <a:t>If non-compliant stop contractor from using material.</a:t>
          </a:r>
        </a:p>
      </dgm:t>
    </dgm:pt>
    <dgm:pt modelId="{18ACD649-1512-45F8-BE2F-5B87D26E5CB9}" type="parTrans" cxnId="{565C900A-5150-4C49-B821-A5394C98C37B}">
      <dgm:prSet/>
      <dgm:spPr/>
      <dgm:t>
        <a:bodyPr/>
        <a:lstStyle/>
        <a:p>
          <a:endParaRPr lang="en-US"/>
        </a:p>
      </dgm:t>
    </dgm:pt>
    <dgm:pt modelId="{E57BE1A5-0CEB-4C48-8C9C-72BF00CE3F72}" type="sibTrans" cxnId="{565C900A-5150-4C49-B821-A5394C98C37B}">
      <dgm:prSet/>
      <dgm:spPr/>
      <dgm:t>
        <a:bodyPr/>
        <a:lstStyle/>
        <a:p>
          <a:endParaRPr lang="en-US"/>
        </a:p>
      </dgm:t>
    </dgm:pt>
    <dgm:pt modelId="{C8165E3D-8ACF-49DC-8EA8-66F4A2DCA836}">
      <dgm:prSet phldrT="[Text]" phldr="0"/>
      <dgm:spPr/>
      <dgm:t>
        <a:bodyPr/>
        <a:lstStyle/>
        <a:p>
          <a:r>
            <a:rPr lang="en-US" dirty="0"/>
            <a:t>Take additional steps to remove non-domestic, secure domestic, and/or address the matter.  </a:t>
          </a:r>
        </a:p>
      </dgm:t>
    </dgm:pt>
    <dgm:pt modelId="{FDCF43D3-0BA9-4B1F-8073-C4ECDCFE9290}" type="parTrans" cxnId="{DB05C40C-A57A-492C-9C43-DB736216F7AA}">
      <dgm:prSet/>
      <dgm:spPr/>
      <dgm:t>
        <a:bodyPr/>
        <a:lstStyle/>
        <a:p>
          <a:endParaRPr lang="en-US"/>
        </a:p>
      </dgm:t>
    </dgm:pt>
    <dgm:pt modelId="{4D21C083-73CA-4749-B3D9-B338F20969D5}" type="sibTrans" cxnId="{DB05C40C-A57A-492C-9C43-DB736216F7AA}">
      <dgm:prSet/>
      <dgm:spPr/>
      <dgm:t>
        <a:bodyPr/>
        <a:lstStyle/>
        <a:p>
          <a:endParaRPr lang="en-US"/>
        </a:p>
      </dgm:t>
    </dgm:pt>
    <dgm:pt modelId="{78CAF2B7-E0BA-4340-8948-8E1C934CBC67}" type="pres">
      <dgm:prSet presAssocID="{FF061290-5E29-4E69-8F2C-5A5A15B63D44}" presName="CompostProcess" presStyleCnt="0">
        <dgm:presLayoutVars>
          <dgm:dir/>
          <dgm:resizeHandles val="exact"/>
        </dgm:presLayoutVars>
      </dgm:prSet>
      <dgm:spPr/>
    </dgm:pt>
    <dgm:pt modelId="{A4319E92-8AF4-46CF-9384-82A3CE62D3C7}" type="pres">
      <dgm:prSet presAssocID="{FF061290-5E29-4E69-8F2C-5A5A15B63D44}" presName="arrow" presStyleLbl="bgShp" presStyleIdx="0" presStyleCnt="1"/>
      <dgm:spPr/>
    </dgm:pt>
    <dgm:pt modelId="{DA627656-915B-47E9-B6A9-9A47A37C6C90}" type="pres">
      <dgm:prSet presAssocID="{FF061290-5E29-4E69-8F2C-5A5A15B63D44}" presName="linearProcess" presStyleCnt="0"/>
      <dgm:spPr/>
    </dgm:pt>
    <dgm:pt modelId="{9CEA8DBE-D0FD-407F-8EF7-E5215452BB8B}" type="pres">
      <dgm:prSet presAssocID="{159F33DA-F902-41A7-B429-45CE9ABE9E26}" presName="textNode" presStyleLbl="node1" presStyleIdx="0" presStyleCnt="3">
        <dgm:presLayoutVars>
          <dgm:bulletEnabled val="1"/>
        </dgm:presLayoutVars>
      </dgm:prSet>
      <dgm:spPr/>
    </dgm:pt>
    <dgm:pt modelId="{127E004B-C61F-4C5B-AF0E-2200B2AA735F}" type="pres">
      <dgm:prSet presAssocID="{ED11F710-1B5C-4D62-BC59-CA2649441C4C}" presName="sibTrans" presStyleCnt="0"/>
      <dgm:spPr/>
    </dgm:pt>
    <dgm:pt modelId="{1B9B149F-2FA5-4EF1-9F42-C708ED57F613}" type="pres">
      <dgm:prSet presAssocID="{D8121CCA-0107-4078-ABE9-C44EB4C3CEEB}" presName="textNode" presStyleLbl="node1" presStyleIdx="1" presStyleCnt="3">
        <dgm:presLayoutVars>
          <dgm:bulletEnabled val="1"/>
        </dgm:presLayoutVars>
      </dgm:prSet>
      <dgm:spPr/>
    </dgm:pt>
    <dgm:pt modelId="{1C683243-B2B4-45EE-95FA-FC0EBE5223FA}" type="pres">
      <dgm:prSet presAssocID="{E57BE1A5-0CEB-4C48-8C9C-72BF00CE3F72}" presName="sibTrans" presStyleCnt="0"/>
      <dgm:spPr/>
    </dgm:pt>
    <dgm:pt modelId="{E26D4117-8433-464A-9ACC-638881EE3B7B}" type="pres">
      <dgm:prSet presAssocID="{C8165E3D-8ACF-49DC-8EA8-66F4A2DCA83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CCB2708-C79B-4F25-996C-E98227A0F0D8}" type="presOf" srcId="{D8121CCA-0107-4078-ABE9-C44EB4C3CEEB}" destId="{1B9B149F-2FA5-4EF1-9F42-C708ED57F613}" srcOrd="0" destOrd="0" presId="urn:microsoft.com/office/officeart/2005/8/layout/hProcess9"/>
    <dgm:cxn modelId="{565C900A-5150-4C49-B821-A5394C98C37B}" srcId="{FF061290-5E29-4E69-8F2C-5A5A15B63D44}" destId="{D8121CCA-0107-4078-ABE9-C44EB4C3CEEB}" srcOrd="1" destOrd="0" parTransId="{18ACD649-1512-45F8-BE2F-5B87D26E5CB9}" sibTransId="{E57BE1A5-0CEB-4C48-8C9C-72BF00CE3F72}"/>
    <dgm:cxn modelId="{DB05C40C-A57A-492C-9C43-DB736216F7AA}" srcId="{FF061290-5E29-4E69-8F2C-5A5A15B63D44}" destId="{C8165E3D-8ACF-49DC-8EA8-66F4A2DCA836}" srcOrd="2" destOrd="0" parTransId="{FDCF43D3-0BA9-4B1F-8073-C4ECDCFE9290}" sibTransId="{4D21C083-73CA-4749-B3D9-B338F20969D5}"/>
    <dgm:cxn modelId="{B844F01B-3576-4F9B-BC68-C8DF88082E94}" type="presOf" srcId="{159F33DA-F902-41A7-B429-45CE9ABE9E26}" destId="{9CEA8DBE-D0FD-407F-8EF7-E5215452BB8B}" srcOrd="0" destOrd="0" presId="urn:microsoft.com/office/officeart/2005/8/layout/hProcess9"/>
    <dgm:cxn modelId="{52914025-C04C-4929-8E87-2C4BFE7C7182}" srcId="{FF061290-5E29-4E69-8F2C-5A5A15B63D44}" destId="{159F33DA-F902-41A7-B429-45CE9ABE9E26}" srcOrd="0" destOrd="0" parTransId="{72434D02-9003-4BFC-A497-D62C61193FC0}" sibTransId="{ED11F710-1B5C-4D62-BC59-CA2649441C4C}"/>
    <dgm:cxn modelId="{1AB306A0-7701-492E-837B-ECB99C7B7CAF}" type="presOf" srcId="{C8165E3D-8ACF-49DC-8EA8-66F4A2DCA836}" destId="{E26D4117-8433-464A-9ACC-638881EE3B7B}" srcOrd="0" destOrd="0" presId="urn:microsoft.com/office/officeart/2005/8/layout/hProcess9"/>
    <dgm:cxn modelId="{A6C287B4-83F1-448A-96E7-C90E6B135B3A}" type="presOf" srcId="{FF061290-5E29-4E69-8F2C-5A5A15B63D44}" destId="{78CAF2B7-E0BA-4340-8948-8E1C934CBC67}" srcOrd="0" destOrd="0" presId="urn:microsoft.com/office/officeart/2005/8/layout/hProcess9"/>
    <dgm:cxn modelId="{BDC22A0E-6B27-4AB6-B32A-5B91ED1BFBCA}" type="presParOf" srcId="{78CAF2B7-E0BA-4340-8948-8E1C934CBC67}" destId="{A4319E92-8AF4-46CF-9384-82A3CE62D3C7}" srcOrd="0" destOrd="0" presId="urn:microsoft.com/office/officeart/2005/8/layout/hProcess9"/>
    <dgm:cxn modelId="{991280D6-15A9-4C6A-B1DE-DB576180543A}" type="presParOf" srcId="{78CAF2B7-E0BA-4340-8948-8E1C934CBC67}" destId="{DA627656-915B-47E9-B6A9-9A47A37C6C90}" srcOrd="1" destOrd="0" presId="urn:microsoft.com/office/officeart/2005/8/layout/hProcess9"/>
    <dgm:cxn modelId="{31C7A527-47AA-4BEF-968E-07FAAAFEDC3E}" type="presParOf" srcId="{DA627656-915B-47E9-B6A9-9A47A37C6C90}" destId="{9CEA8DBE-D0FD-407F-8EF7-E5215452BB8B}" srcOrd="0" destOrd="0" presId="urn:microsoft.com/office/officeart/2005/8/layout/hProcess9"/>
    <dgm:cxn modelId="{5BA6D7AC-647E-409C-938B-C8D8DCB073E9}" type="presParOf" srcId="{DA627656-915B-47E9-B6A9-9A47A37C6C90}" destId="{127E004B-C61F-4C5B-AF0E-2200B2AA735F}" srcOrd="1" destOrd="0" presId="urn:microsoft.com/office/officeart/2005/8/layout/hProcess9"/>
    <dgm:cxn modelId="{9E2BED7B-8F4B-4FEA-8ADB-7D8D5358544D}" type="presParOf" srcId="{DA627656-915B-47E9-B6A9-9A47A37C6C90}" destId="{1B9B149F-2FA5-4EF1-9F42-C708ED57F613}" srcOrd="2" destOrd="0" presId="urn:microsoft.com/office/officeart/2005/8/layout/hProcess9"/>
    <dgm:cxn modelId="{39410DFD-808F-407B-AA25-2E277F8FE39C}" type="presParOf" srcId="{DA627656-915B-47E9-B6A9-9A47A37C6C90}" destId="{1C683243-B2B4-45EE-95FA-FC0EBE5223FA}" srcOrd="3" destOrd="0" presId="urn:microsoft.com/office/officeart/2005/8/layout/hProcess9"/>
    <dgm:cxn modelId="{A13EAA63-F7CC-4DE0-98BF-865B0C699DC7}" type="presParOf" srcId="{DA627656-915B-47E9-B6A9-9A47A37C6C90}" destId="{E26D4117-8433-464A-9ACC-638881EE3B7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66299A-0EE2-4188-97BD-1FB1EAD94171}">
      <dgm:prSet/>
      <dgm:spPr/>
      <dgm:t>
        <a:bodyPr/>
        <a:lstStyle/>
        <a:p>
          <a:r>
            <a:rPr lang="en-US" dirty="0"/>
            <a:t>*Binding terms via agreement.</a:t>
          </a:r>
        </a:p>
      </dgm:t>
    </dgm:pt>
    <dgm:pt modelId="{2A270CB4-2CD7-4CFD-9015-F5CEC06B78A2}" type="parTrans" cxnId="{C9CA0A75-AC28-4F0A-A814-A4A1F76F20B4}">
      <dgm:prSet/>
      <dgm:spPr/>
      <dgm:t>
        <a:bodyPr/>
        <a:lstStyle/>
        <a:p>
          <a:endParaRPr lang="en-US"/>
        </a:p>
      </dgm:t>
    </dgm:pt>
    <dgm:pt modelId="{BB816CAC-71C3-4F61-969B-BB366EA7B413}" type="sibTrans" cxnId="{C9CA0A75-AC28-4F0A-A814-A4A1F76F20B4}">
      <dgm:prSet/>
      <dgm:spPr/>
      <dgm:t>
        <a:bodyPr/>
        <a:lstStyle/>
        <a:p>
          <a:endParaRPr lang="en-US"/>
        </a:p>
      </dgm:t>
    </dgm:pt>
    <dgm:pt modelId="{FED11080-7A89-4F13-87B7-ADC918759BA6}">
      <dgm:prSet/>
      <dgm:spPr/>
      <dgm:t>
        <a:bodyPr/>
        <a:lstStyle/>
        <a:p>
          <a:r>
            <a:rPr lang="en-US" b="1" dirty="0"/>
            <a:t>Verify compliance with field inspections.</a:t>
          </a:r>
        </a:p>
      </dgm:t>
    </dgm:pt>
    <dgm:pt modelId="{BEEB12E4-0B44-4053-8525-CCE6910C8B94}" type="parTrans" cxnId="{5556A7E6-AB45-4930-9A3B-EA1DBAA5A04F}">
      <dgm:prSet/>
      <dgm:spPr/>
      <dgm:t>
        <a:bodyPr/>
        <a:lstStyle/>
        <a:p>
          <a:endParaRPr lang="en-US"/>
        </a:p>
      </dgm:t>
    </dgm:pt>
    <dgm:pt modelId="{74A91972-B513-4519-B72B-09AC9519B55D}" type="sibTrans" cxnId="{5556A7E6-AB45-4930-9A3B-EA1DBAA5A04F}">
      <dgm:prSet/>
      <dgm:spPr/>
      <dgm:t>
        <a:bodyPr/>
        <a:lstStyle/>
        <a:p>
          <a:endParaRPr lang="en-US"/>
        </a:p>
      </dgm:t>
    </dgm:pt>
    <dgm:pt modelId="{9FBCFC3B-75F5-4620-A669-BCE3D858B164}">
      <dgm:prSet/>
      <dgm:spPr/>
      <dgm:t>
        <a:bodyPr/>
        <a:lstStyle/>
        <a:p>
          <a:r>
            <a:rPr lang="en-US" dirty="0"/>
            <a:t>*Owner certification via invoice.</a:t>
          </a:r>
        </a:p>
      </dgm:t>
    </dgm:pt>
    <dgm:pt modelId="{013A052A-CC21-429F-93B7-E1A9BD814AD6}" type="parTrans" cxnId="{8DC4F288-EC3E-4112-9D64-9BAD738B9487}">
      <dgm:prSet/>
      <dgm:spPr/>
      <dgm:t>
        <a:bodyPr/>
        <a:lstStyle/>
        <a:p>
          <a:endParaRPr lang="en-US"/>
        </a:p>
      </dgm:t>
    </dgm:pt>
    <dgm:pt modelId="{8DA182B5-73FE-4752-80FF-C8BA784FFCB8}" type="sibTrans" cxnId="{8DC4F288-EC3E-4112-9D64-9BAD738B9487}">
      <dgm:prSet/>
      <dgm:spPr/>
      <dgm:t>
        <a:bodyPr/>
        <a:lstStyle/>
        <a:p>
          <a:endParaRPr lang="en-US"/>
        </a:p>
      </dgm:t>
    </dgm:pt>
    <dgm:pt modelId="{6CBC984A-5372-45C3-A3F9-3282E52F9997}">
      <dgm:prSet/>
      <dgm:spPr/>
      <dgm:t>
        <a:bodyPr/>
        <a:lstStyle/>
        <a:p>
          <a:r>
            <a:rPr lang="en-US" b="1" dirty="0"/>
            <a:t>Communicate outcomes in utility and rail impact note.</a:t>
          </a:r>
        </a:p>
      </dgm:t>
    </dgm:pt>
    <dgm:pt modelId="{4B44BA9E-DE38-4982-AEF2-32018BBB54A1}" type="parTrans" cxnId="{BFA56D8B-411F-4BA5-A0F5-0DC17F559E18}">
      <dgm:prSet/>
      <dgm:spPr/>
      <dgm:t>
        <a:bodyPr/>
        <a:lstStyle/>
        <a:p>
          <a:endParaRPr lang="en-US"/>
        </a:p>
      </dgm:t>
    </dgm:pt>
    <dgm:pt modelId="{5CBADD63-5808-4EE3-ADD8-A8300537BEDE}" type="sibTrans" cxnId="{BFA56D8B-411F-4BA5-A0F5-0DC17F559E18}">
      <dgm:prSet/>
      <dgm:spPr/>
      <dgm:t>
        <a:bodyPr/>
        <a:lstStyle/>
        <a:p>
          <a:endParaRPr lang="en-US"/>
        </a:p>
      </dgm:t>
    </dgm:pt>
    <dgm:pt modelId="{7B20D8D9-8A89-4764-A21F-4B9BFB637302}">
      <dgm:prSet/>
      <dgm:spPr/>
      <dgm:t>
        <a:bodyPr/>
        <a:lstStyle/>
        <a:p>
          <a:r>
            <a:rPr lang="en-US" b="1" dirty="0"/>
            <a:t>Conduct compliance reviews</a:t>
          </a:r>
        </a:p>
      </dgm:t>
    </dgm:pt>
    <dgm:pt modelId="{5B23C1CC-A74B-4667-ADE6-70E7D5349BD5}" type="parTrans" cxnId="{1E893C69-B762-41C2-8556-FC1111273587}">
      <dgm:prSet/>
      <dgm:spPr/>
      <dgm:t>
        <a:bodyPr/>
        <a:lstStyle/>
        <a:p>
          <a:endParaRPr lang="en-US"/>
        </a:p>
      </dgm:t>
    </dgm:pt>
    <dgm:pt modelId="{C4FEA129-6CEA-4232-A108-491BC001BF48}" type="sibTrans" cxnId="{1E893C69-B762-41C2-8556-FC1111273587}">
      <dgm:prSet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dirty="0"/>
            <a:t>*Notification with a state letter.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E1A4B1FD-4752-42E3-B3EA-388880F97BAC}">
      <dgm:prSet/>
      <dgm:spPr/>
      <dgm:t>
        <a:bodyPr/>
        <a:lstStyle/>
        <a:p>
          <a:r>
            <a:rPr lang="en-US" b="1" dirty="0"/>
            <a:t>Coordinate with Utility during plan development.</a:t>
          </a:r>
        </a:p>
      </dgm:t>
    </dgm:pt>
    <dgm:pt modelId="{CAA43C80-F072-4BFE-B1E3-16D367700736}" type="parTrans" cxnId="{22F88B55-778A-4354-8A18-0E230151C4BE}">
      <dgm:prSet/>
      <dgm:spPr/>
      <dgm:t>
        <a:bodyPr/>
        <a:lstStyle/>
        <a:p>
          <a:endParaRPr lang="en-US"/>
        </a:p>
      </dgm:t>
    </dgm:pt>
    <dgm:pt modelId="{3A662D65-69E2-4DC9-AD81-BCDEF98FF45D}" type="sibTrans" cxnId="{22F88B55-778A-4354-8A18-0E230151C4BE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3"/>
      <dgm:spPr/>
    </dgm:pt>
    <dgm:pt modelId="{71328087-8930-40BD-8173-9DF5556091DB}" type="pres">
      <dgm:prSet presAssocID="{B627221C-7DC4-4066-8326-1B3E0CE12F57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B953D944-EC16-49E2-B7A4-392808818820}" type="pres">
      <dgm:prSet presAssocID="{B627221C-7DC4-4066-8326-1B3E0CE12F57}" presName="Triangle" presStyleLbl="alignNode1" presStyleIdx="1" presStyleCnt="13"/>
      <dgm:spPr/>
    </dgm:pt>
    <dgm:pt modelId="{729000A4-37B3-43B4-8E87-FE8EEC5BCB08}" type="pres">
      <dgm:prSet presAssocID="{D9D52909-136C-4293-AD2C-2E8F4674DDD4}" presName="sibTrans" presStyleCnt="0"/>
      <dgm:spPr/>
    </dgm:pt>
    <dgm:pt modelId="{245A9970-7109-404E-A22C-614C791F9296}" type="pres">
      <dgm:prSet presAssocID="{D9D52909-136C-4293-AD2C-2E8F4674DDD4}" presName="space" presStyleCnt="0"/>
      <dgm:spPr/>
    </dgm:pt>
    <dgm:pt modelId="{2D08D3FF-7607-4478-B97D-DCDDAD90B0F5}" type="pres">
      <dgm:prSet presAssocID="{A166299A-0EE2-4188-97BD-1FB1EAD94171}" presName="composite" presStyleCnt="0"/>
      <dgm:spPr/>
    </dgm:pt>
    <dgm:pt modelId="{FC20F9BD-66FF-4A7D-A4B9-3EFCD4A9D897}" type="pres">
      <dgm:prSet presAssocID="{A166299A-0EE2-4188-97BD-1FB1EAD94171}" presName="LShape" presStyleLbl="alignNode1" presStyleIdx="2" presStyleCnt="13"/>
      <dgm:spPr/>
    </dgm:pt>
    <dgm:pt modelId="{B07A0BE6-3B8A-4E78-B51D-3C2AC6E9752B}" type="pres">
      <dgm:prSet presAssocID="{A166299A-0EE2-4188-97BD-1FB1EAD94171}" presName="ParentText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66D1FE04-A124-4676-BCD9-3FBC94B0956E}" type="pres">
      <dgm:prSet presAssocID="{A166299A-0EE2-4188-97BD-1FB1EAD94171}" presName="Triangle" presStyleLbl="alignNode1" presStyleIdx="3" presStyleCnt="13"/>
      <dgm:spPr/>
    </dgm:pt>
    <dgm:pt modelId="{1BA734BF-B5F1-41C9-9549-2F076F819CDD}" type="pres">
      <dgm:prSet presAssocID="{BB816CAC-71C3-4F61-969B-BB366EA7B413}" presName="sibTrans" presStyleCnt="0"/>
      <dgm:spPr/>
    </dgm:pt>
    <dgm:pt modelId="{8D2D5433-0594-42C7-A55C-8A0387BE801A}" type="pres">
      <dgm:prSet presAssocID="{BB816CAC-71C3-4F61-969B-BB366EA7B413}" presName="space" presStyleCnt="0"/>
      <dgm:spPr/>
    </dgm:pt>
    <dgm:pt modelId="{C96080CC-B49D-491A-8249-6F2DFA749B17}" type="pres">
      <dgm:prSet presAssocID="{E1A4B1FD-4752-42E3-B3EA-388880F97BAC}" presName="composite" presStyleCnt="0"/>
      <dgm:spPr/>
    </dgm:pt>
    <dgm:pt modelId="{F5015A45-61D7-4FF5-8356-5AC241EE3592}" type="pres">
      <dgm:prSet presAssocID="{E1A4B1FD-4752-42E3-B3EA-388880F97BAC}" presName="LShape" presStyleLbl="alignNode1" presStyleIdx="4" presStyleCnt="13"/>
      <dgm:spPr/>
    </dgm:pt>
    <dgm:pt modelId="{D607472F-82C3-41FB-80AC-E227258113DA}" type="pres">
      <dgm:prSet presAssocID="{E1A4B1FD-4752-42E3-B3EA-388880F97BAC}" presName="ParentText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90018FE7-0F0B-4037-8066-534D3C591A9B}" type="pres">
      <dgm:prSet presAssocID="{E1A4B1FD-4752-42E3-B3EA-388880F97BAC}" presName="Triangle" presStyleLbl="alignNode1" presStyleIdx="5" presStyleCnt="13"/>
      <dgm:spPr/>
    </dgm:pt>
    <dgm:pt modelId="{98CC4017-56F0-45B1-B926-5FAB466A2631}" type="pres">
      <dgm:prSet presAssocID="{3A662D65-69E2-4DC9-AD81-BCDEF98FF45D}" presName="sibTrans" presStyleCnt="0"/>
      <dgm:spPr/>
    </dgm:pt>
    <dgm:pt modelId="{7B6E894B-A2E0-49B2-A59F-47CE0804B85C}" type="pres">
      <dgm:prSet presAssocID="{3A662D65-69E2-4DC9-AD81-BCDEF98FF45D}" presName="space" presStyleCnt="0"/>
      <dgm:spPr/>
    </dgm:pt>
    <dgm:pt modelId="{C1C266DA-1244-4EFD-B562-A22375A39D23}" type="pres">
      <dgm:prSet presAssocID="{FED11080-7A89-4F13-87B7-ADC918759BA6}" presName="composite" presStyleCnt="0"/>
      <dgm:spPr/>
    </dgm:pt>
    <dgm:pt modelId="{9D0D0668-0BB2-4974-8BAE-B074ED89AA8B}" type="pres">
      <dgm:prSet presAssocID="{FED11080-7A89-4F13-87B7-ADC918759BA6}" presName="LShape" presStyleLbl="alignNode1" presStyleIdx="6" presStyleCnt="13"/>
      <dgm:spPr/>
    </dgm:pt>
    <dgm:pt modelId="{FF6B25FB-08EA-42AD-8563-94D1E9C7533A}" type="pres">
      <dgm:prSet presAssocID="{FED11080-7A89-4F13-87B7-ADC918759BA6}" presName="ParentText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7042C54F-0D32-46F6-9CA1-2C6B56A0468A}" type="pres">
      <dgm:prSet presAssocID="{FED11080-7A89-4F13-87B7-ADC918759BA6}" presName="Triangle" presStyleLbl="alignNode1" presStyleIdx="7" presStyleCnt="13"/>
      <dgm:spPr/>
    </dgm:pt>
    <dgm:pt modelId="{89643A3A-A749-485B-944F-1AA77F1C4DA5}" type="pres">
      <dgm:prSet presAssocID="{74A91972-B513-4519-B72B-09AC9519B55D}" presName="sibTrans" presStyleCnt="0"/>
      <dgm:spPr/>
    </dgm:pt>
    <dgm:pt modelId="{6BDBC748-C46D-49E9-A909-162BD277F9A8}" type="pres">
      <dgm:prSet presAssocID="{74A91972-B513-4519-B72B-09AC9519B55D}" presName="space" presStyleCnt="0"/>
      <dgm:spPr/>
    </dgm:pt>
    <dgm:pt modelId="{DDEE061B-2549-4FF1-9B32-9D3800F523B1}" type="pres">
      <dgm:prSet presAssocID="{9FBCFC3B-75F5-4620-A669-BCE3D858B164}" presName="composite" presStyleCnt="0"/>
      <dgm:spPr/>
    </dgm:pt>
    <dgm:pt modelId="{5946A2ED-7F9A-4045-9D51-1ECC31C28F75}" type="pres">
      <dgm:prSet presAssocID="{9FBCFC3B-75F5-4620-A669-BCE3D858B164}" presName="LShape" presStyleLbl="alignNode1" presStyleIdx="8" presStyleCnt="13"/>
      <dgm:spPr/>
    </dgm:pt>
    <dgm:pt modelId="{C5CB017F-8E02-4B75-848A-FBC72C2D9609}" type="pres">
      <dgm:prSet presAssocID="{9FBCFC3B-75F5-4620-A669-BCE3D858B164}" presName="ParentTex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FB7D788A-0269-4BF3-B09B-8DB07884A22A}" type="pres">
      <dgm:prSet presAssocID="{9FBCFC3B-75F5-4620-A669-BCE3D858B164}" presName="Triangle" presStyleLbl="alignNode1" presStyleIdx="9" presStyleCnt="13"/>
      <dgm:spPr/>
    </dgm:pt>
    <dgm:pt modelId="{71CA3C70-F1A4-4E81-BB90-27C422E6CE7D}" type="pres">
      <dgm:prSet presAssocID="{8DA182B5-73FE-4752-80FF-C8BA784FFCB8}" presName="sibTrans" presStyleCnt="0"/>
      <dgm:spPr/>
    </dgm:pt>
    <dgm:pt modelId="{007AA14F-D2E9-4D3C-A4CF-EB0F33D882FC}" type="pres">
      <dgm:prSet presAssocID="{8DA182B5-73FE-4752-80FF-C8BA784FFCB8}" presName="space" presStyleCnt="0"/>
      <dgm:spPr/>
    </dgm:pt>
    <dgm:pt modelId="{1589A8F4-6020-4A1C-A161-5EDDC4B63CB4}" type="pres">
      <dgm:prSet presAssocID="{6CBC984A-5372-45C3-A3F9-3282E52F9997}" presName="composite" presStyleCnt="0"/>
      <dgm:spPr/>
    </dgm:pt>
    <dgm:pt modelId="{3FF98E77-7C63-4CB9-8206-8F382F327F41}" type="pres">
      <dgm:prSet presAssocID="{6CBC984A-5372-45C3-A3F9-3282E52F9997}" presName="LShape" presStyleLbl="alignNode1" presStyleIdx="10" presStyleCnt="13"/>
      <dgm:spPr/>
    </dgm:pt>
    <dgm:pt modelId="{5DBA3F5D-1DF5-4AE2-BB07-68E3C3A4AA5D}" type="pres">
      <dgm:prSet presAssocID="{6CBC984A-5372-45C3-A3F9-3282E52F9997}" presName="ParentText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2EDC815-4CDE-42C1-9613-D922E7AF5389}" type="pres">
      <dgm:prSet presAssocID="{6CBC984A-5372-45C3-A3F9-3282E52F9997}" presName="Triangle" presStyleLbl="alignNode1" presStyleIdx="11" presStyleCnt="13"/>
      <dgm:spPr/>
    </dgm:pt>
    <dgm:pt modelId="{E6A6C9F0-3FC4-44D9-B4A7-A76AD107A7C2}" type="pres">
      <dgm:prSet presAssocID="{5CBADD63-5808-4EE3-ADD8-A8300537BEDE}" presName="sibTrans" presStyleCnt="0"/>
      <dgm:spPr/>
    </dgm:pt>
    <dgm:pt modelId="{42213339-9780-4C34-BF63-4542A8FBC098}" type="pres">
      <dgm:prSet presAssocID="{5CBADD63-5808-4EE3-ADD8-A8300537BEDE}" presName="space" presStyleCnt="0"/>
      <dgm:spPr/>
    </dgm:pt>
    <dgm:pt modelId="{87791818-4C22-41DA-B612-C1CDBC8C158B}" type="pres">
      <dgm:prSet presAssocID="{7B20D8D9-8A89-4764-A21F-4B9BFB637302}" presName="composite" presStyleCnt="0"/>
      <dgm:spPr/>
    </dgm:pt>
    <dgm:pt modelId="{91BCF22C-52D6-4817-A3D5-42F43EA5A5E2}" type="pres">
      <dgm:prSet presAssocID="{7B20D8D9-8A89-4764-A21F-4B9BFB637302}" presName="LShape" presStyleLbl="alignNode1" presStyleIdx="12" presStyleCnt="13"/>
      <dgm:spPr/>
    </dgm:pt>
    <dgm:pt modelId="{90D896A4-C972-4FFB-AA35-338FAF7DE8B9}" type="pres">
      <dgm:prSet presAssocID="{7B20D8D9-8A89-4764-A21F-4B9BFB637302}" presName="ParentText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D7508B16-908E-41DF-A8BA-6ECEA60FDAA7}" type="presOf" srcId="{9FBCFC3B-75F5-4620-A669-BCE3D858B164}" destId="{C5CB017F-8E02-4B75-848A-FBC72C2D9609}" srcOrd="0" destOrd="0" presId="urn:microsoft.com/office/officeart/2009/3/layout/StepUpProcess"/>
    <dgm:cxn modelId="{682F923B-9CD8-483E-95EC-F33E0BEF04C9}" type="presOf" srcId="{7B20D8D9-8A89-4764-A21F-4B9BFB637302}" destId="{90D896A4-C972-4FFB-AA35-338FAF7DE8B9}" srcOrd="0" destOrd="0" presId="urn:microsoft.com/office/officeart/2009/3/layout/StepUpProcess"/>
    <dgm:cxn modelId="{1E893C69-B762-41C2-8556-FC1111273587}" srcId="{7076DBDD-F8A2-4CA5-B74D-071C8699AC9C}" destId="{7B20D8D9-8A89-4764-A21F-4B9BFB637302}" srcOrd="6" destOrd="0" parTransId="{5B23C1CC-A74B-4667-ADE6-70E7D5349BD5}" sibTransId="{C4FEA129-6CEA-4232-A108-491BC001BF48}"/>
    <dgm:cxn modelId="{C9CA0A75-AC28-4F0A-A814-A4A1F76F20B4}" srcId="{7076DBDD-F8A2-4CA5-B74D-071C8699AC9C}" destId="{A166299A-0EE2-4188-97BD-1FB1EAD94171}" srcOrd="1" destOrd="0" parTransId="{2A270CB4-2CD7-4CFD-9015-F5CEC06B78A2}" sibTransId="{BB816CAC-71C3-4F61-969B-BB366EA7B413}"/>
    <dgm:cxn modelId="{22F88B55-778A-4354-8A18-0E230151C4BE}" srcId="{7076DBDD-F8A2-4CA5-B74D-071C8699AC9C}" destId="{E1A4B1FD-4752-42E3-B3EA-388880F97BAC}" srcOrd="2" destOrd="0" parTransId="{CAA43C80-F072-4BFE-B1E3-16D367700736}" sibTransId="{3A662D65-69E2-4DC9-AD81-BCDEF98FF45D}"/>
    <dgm:cxn modelId="{86802E85-EB42-4B0D-837F-BC88405803DF}" type="presOf" srcId="{FED11080-7A89-4F13-87B7-ADC918759BA6}" destId="{FF6B25FB-08EA-42AD-8563-94D1E9C7533A}" srcOrd="0" destOrd="0" presId="urn:microsoft.com/office/officeart/2009/3/layout/StepUpProcess"/>
    <dgm:cxn modelId="{6D69CE88-F3A7-4ED2-A963-7EE7A5ACE58F}" type="presOf" srcId="{6CBC984A-5372-45C3-A3F9-3282E52F9997}" destId="{5DBA3F5D-1DF5-4AE2-BB07-68E3C3A4AA5D}" srcOrd="0" destOrd="0" presId="urn:microsoft.com/office/officeart/2009/3/layout/StepUpProcess"/>
    <dgm:cxn modelId="{8DC4F288-EC3E-4112-9D64-9BAD738B9487}" srcId="{7076DBDD-F8A2-4CA5-B74D-071C8699AC9C}" destId="{9FBCFC3B-75F5-4620-A669-BCE3D858B164}" srcOrd="4" destOrd="0" parTransId="{013A052A-CC21-429F-93B7-E1A9BD814AD6}" sibTransId="{8DA182B5-73FE-4752-80FF-C8BA784FFCB8}"/>
    <dgm:cxn modelId="{BFA56D8B-411F-4BA5-A0F5-0DC17F559E18}" srcId="{7076DBDD-F8A2-4CA5-B74D-071C8699AC9C}" destId="{6CBC984A-5372-45C3-A3F9-3282E52F9997}" srcOrd="5" destOrd="0" parTransId="{4B44BA9E-DE38-4982-AEF2-32018BBB54A1}" sibTransId="{5CBADD63-5808-4EE3-ADD8-A8300537BEDE}"/>
    <dgm:cxn modelId="{8FC09CA3-48B6-43E8-B472-2A2933AE4CC7}" type="presOf" srcId="{E1A4B1FD-4752-42E3-B3EA-388880F97BAC}" destId="{D607472F-82C3-41FB-80AC-E227258113DA}" srcOrd="0" destOrd="0" presId="urn:microsoft.com/office/officeart/2009/3/layout/StepUpProcess"/>
    <dgm:cxn modelId="{7FF4B7D4-4EBA-4E01-9067-D696160BD16C}" type="presOf" srcId="{A166299A-0EE2-4188-97BD-1FB1EAD94171}" destId="{B07A0BE6-3B8A-4E78-B51D-3C2AC6E9752B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5556A7E6-AB45-4930-9A3B-EA1DBAA5A04F}" srcId="{7076DBDD-F8A2-4CA5-B74D-071C8699AC9C}" destId="{FED11080-7A89-4F13-87B7-ADC918759BA6}" srcOrd="3" destOrd="0" parTransId="{BEEB12E4-0B44-4053-8525-CCE6910C8B94}" sibTransId="{74A91972-B513-4519-B72B-09AC9519B55D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  <dgm:cxn modelId="{033F3257-2B2B-4139-9043-0E253F223BE4}" type="presParOf" srcId="{01FDC30A-D4BD-4A81-9F9B-9345436E6576}" destId="{B953D944-EC16-49E2-B7A4-392808818820}" srcOrd="2" destOrd="0" presId="urn:microsoft.com/office/officeart/2009/3/layout/StepUpProcess"/>
    <dgm:cxn modelId="{F8B08A47-843A-4D79-9B8D-F0F965AF77F7}" type="presParOf" srcId="{BAA84DB2-A1AD-4F74-9F60-F7BB13C64267}" destId="{729000A4-37B3-43B4-8E87-FE8EEC5BCB08}" srcOrd="1" destOrd="0" presId="urn:microsoft.com/office/officeart/2009/3/layout/StepUpProcess"/>
    <dgm:cxn modelId="{7EE26107-7883-491C-8535-6ED565217803}" type="presParOf" srcId="{729000A4-37B3-43B4-8E87-FE8EEC5BCB08}" destId="{245A9970-7109-404E-A22C-614C791F9296}" srcOrd="0" destOrd="0" presId="urn:microsoft.com/office/officeart/2009/3/layout/StepUpProcess"/>
    <dgm:cxn modelId="{698631D1-9354-4AF8-9821-1D59A7EED585}" type="presParOf" srcId="{BAA84DB2-A1AD-4F74-9F60-F7BB13C64267}" destId="{2D08D3FF-7607-4478-B97D-DCDDAD90B0F5}" srcOrd="2" destOrd="0" presId="urn:microsoft.com/office/officeart/2009/3/layout/StepUpProcess"/>
    <dgm:cxn modelId="{04505D45-9277-4CA7-88CE-AC53CCCBF0CB}" type="presParOf" srcId="{2D08D3FF-7607-4478-B97D-DCDDAD90B0F5}" destId="{FC20F9BD-66FF-4A7D-A4B9-3EFCD4A9D897}" srcOrd="0" destOrd="0" presId="urn:microsoft.com/office/officeart/2009/3/layout/StepUpProcess"/>
    <dgm:cxn modelId="{179EAD09-2365-428D-95B8-F19017A3183E}" type="presParOf" srcId="{2D08D3FF-7607-4478-B97D-DCDDAD90B0F5}" destId="{B07A0BE6-3B8A-4E78-B51D-3C2AC6E9752B}" srcOrd="1" destOrd="0" presId="urn:microsoft.com/office/officeart/2009/3/layout/StepUpProcess"/>
    <dgm:cxn modelId="{343F80EF-FB70-47B0-BDC9-4D2174501A97}" type="presParOf" srcId="{2D08D3FF-7607-4478-B97D-DCDDAD90B0F5}" destId="{66D1FE04-A124-4676-BCD9-3FBC94B0956E}" srcOrd="2" destOrd="0" presId="urn:microsoft.com/office/officeart/2009/3/layout/StepUpProcess"/>
    <dgm:cxn modelId="{B6A8BED7-B941-43A4-8A9E-A5E9E0C9998D}" type="presParOf" srcId="{BAA84DB2-A1AD-4F74-9F60-F7BB13C64267}" destId="{1BA734BF-B5F1-41C9-9549-2F076F819CDD}" srcOrd="3" destOrd="0" presId="urn:microsoft.com/office/officeart/2009/3/layout/StepUpProcess"/>
    <dgm:cxn modelId="{65FE86D8-1C72-4ECA-9F57-573672009735}" type="presParOf" srcId="{1BA734BF-B5F1-41C9-9549-2F076F819CDD}" destId="{8D2D5433-0594-42C7-A55C-8A0387BE801A}" srcOrd="0" destOrd="0" presId="urn:microsoft.com/office/officeart/2009/3/layout/StepUpProcess"/>
    <dgm:cxn modelId="{78B60900-22CF-4801-AB34-B9D1E262F384}" type="presParOf" srcId="{BAA84DB2-A1AD-4F74-9F60-F7BB13C64267}" destId="{C96080CC-B49D-491A-8249-6F2DFA749B17}" srcOrd="4" destOrd="0" presId="urn:microsoft.com/office/officeart/2009/3/layout/StepUpProcess"/>
    <dgm:cxn modelId="{3BDF5139-AE45-4766-9624-F66D0BFB8480}" type="presParOf" srcId="{C96080CC-B49D-491A-8249-6F2DFA749B17}" destId="{F5015A45-61D7-4FF5-8356-5AC241EE3592}" srcOrd="0" destOrd="0" presId="urn:microsoft.com/office/officeart/2009/3/layout/StepUpProcess"/>
    <dgm:cxn modelId="{81302F9E-5CEE-41F5-8436-16EF0F6ACF99}" type="presParOf" srcId="{C96080CC-B49D-491A-8249-6F2DFA749B17}" destId="{D607472F-82C3-41FB-80AC-E227258113DA}" srcOrd="1" destOrd="0" presId="urn:microsoft.com/office/officeart/2009/3/layout/StepUpProcess"/>
    <dgm:cxn modelId="{92B6D924-96BE-49D7-84AE-394036450B14}" type="presParOf" srcId="{C96080CC-B49D-491A-8249-6F2DFA749B17}" destId="{90018FE7-0F0B-4037-8066-534D3C591A9B}" srcOrd="2" destOrd="0" presId="urn:microsoft.com/office/officeart/2009/3/layout/StepUpProcess"/>
    <dgm:cxn modelId="{305C2A49-E30E-41BB-8E3B-B3FE4DC10140}" type="presParOf" srcId="{BAA84DB2-A1AD-4F74-9F60-F7BB13C64267}" destId="{98CC4017-56F0-45B1-B926-5FAB466A2631}" srcOrd="5" destOrd="0" presId="urn:microsoft.com/office/officeart/2009/3/layout/StepUpProcess"/>
    <dgm:cxn modelId="{76CD2703-4346-4B72-98E8-6C020E248D3E}" type="presParOf" srcId="{98CC4017-56F0-45B1-B926-5FAB466A2631}" destId="{7B6E894B-A2E0-49B2-A59F-47CE0804B85C}" srcOrd="0" destOrd="0" presId="urn:microsoft.com/office/officeart/2009/3/layout/StepUpProcess"/>
    <dgm:cxn modelId="{1ABBB574-13BA-4BB1-8065-A53047C980CF}" type="presParOf" srcId="{BAA84DB2-A1AD-4F74-9F60-F7BB13C64267}" destId="{C1C266DA-1244-4EFD-B562-A22375A39D23}" srcOrd="6" destOrd="0" presId="urn:microsoft.com/office/officeart/2009/3/layout/StepUpProcess"/>
    <dgm:cxn modelId="{9DEF2C52-8A7E-45E9-A021-BCF44DC7F8C8}" type="presParOf" srcId="{C1C266DA-1244-4EFD-B562-A22375A39D23}" destId="{9D0D0668-0BB2-4974-8BAE-B074ED89AA8B}" srcOrd="0" destOrd="0" presId="urn:microsoft.com/office/officeart/2009/3/layout/StepUpProcess"/>
    <dgm:cxn modelId="{D2A2D4A4-2868-4FFE-8DEA-14F4813D96D1}" type="presParOf" srcId="{C1C266DA-1244-4EFD-B562-A22375A39D23}" destId="{FF6B25FB-08EA-42AD-8563-94D1E9C7533A}" srcOrd="1" destOrd="0" presId="urn:microsoft.com/office/officeart/2009/3/layout/StepUpProcess"/>
    <dgm:cxn modelId="{42003447-6E87-40C3-A640-447A3F4B88C9}" type="presParOf" srcId="{C1C266DA-1244-4EFD-B562-A22375A39D23}" destId="{7042C54F-0D32-46F6-9CA1-2C6B56A0468A}" srcOrd="2" destOrd="0" presId="urn:microsoft.com/office/officeart/2009/3/layout/StepUpProcess"/>
    <dgm:cxn modelId="{E73C69B4-C71A-4152-9D8E-0D0B8583A0C8}" type="presParOf" srcId="{BAA84DB2-A1AD-4F74-9F60-F7BB13C64267}" destId="{89643A3A-A749-485B-944F-1AA77F1C4DA5}" srcOrd="7" destOrd="0" presId="urn:microsoft.com/office/officeart/2009/3/layout/StepUpProcess"/>
    <dgm:cxn modelId="{5287B12C-8DC5-4B61-AD21-A6CA53560FF5}" type="presParOf" srcId="{89643A3A-A749-485B-944F-1AA77F1C4DA5}" destId="{6BDBC748-C46D-49E9-A909-162BD277F9A8}" srcOrd="0" destOrd="0" presId="urn:microsoft.com/office/officeart/2009/3/layout/StepUpProcess"/>
    <dgm:cxn modelId="{61621A8A-787E-4243-B708-DFD4D85C5A0A}" type="presParOf" srcId="{BAA84DB2-A1AD-4F74-9F60-F7BB13C64267}" destId="{DDEE061B-2549-4FF1-9B32-9D3800F523B1}" srcOrd="8" destOrd="0" presId="urn:microsoft.com/office/officeart/2009/3/layout/StepUpProcess"/>
    <dgm:cxn modelId="{E86B0EF1-60FB-4788-99DD-CC82FCE080B3}" type="presParOf" srcId="{DDEE061B-2549-4FF1-9B32-9D3800F523B1}" destId="{5946A2ED-7F9A-4045-9D51-1ECC31C28F75}" srcOrd="0" destOrd="0" presId="urn:microsoft.com/office/officeart/2009/3/layout/StepUpProcess"/>
    <dgm:cxn modelId="{34A1B6BA-1139-4D4E-A140-22E57A3F9DA5}" type="presParOf" srcId="{DDEE061B-2549-4FF1-9B32-9D3800F523B1}" destId="{C5CB017F-8E02-4B75-848A-FBC72C2D9609}" srcOrd="1" destOrd="0" presId="urn:microsoft.com/office/officeart/2009/3/layout/StepUpProcess"/>
    <dgm:cxn modelId="{DB8B71DB-47B1-4F87-8D0B-1BA1DE53BA85}" type="presParOf" srcId="{DDEE061B-2549-4FF1-9B32-9D3800F523B1}" destId="{FB7D788A-0269-4BF3-B09B-8DB07884A22A}" srcOrd="2" destOrd="0" presId="urn:microsoft.com/office/officeart/2009/3/layout/StepUpProcess"/>
    <dgm:cxn modelId="{6CCCEDA1-4260-4CAC-A2A7-28E65DA4396B}" type="presParOf" srcId="{BAA84DB2-A1AD-4F74-9F60-F7BB13C64267}" destId="{71CA3C70-F1A4-4E81-BB90-27C422E6CE7D}" srcOrd="9" destOrd="0" presId="urn:microsoft.com/office/officeart/2009/3/layout/StepUpProcess"/>
    <dgm:cxn modelId="{EB4D4671-E8CD-4440-9D32-947F6989A0DA}" type="presParOf" srcId="{71CA3C70-F1A4-4E81-BB90-27C422E6CE7D}" destId="{007AA14F-D2E9-4D3C-A4CF-EB0F33D882FC}" srcOrd="0" destOrd="0" presId="urn:microsoft.com/office/officeart/2009/3/layout/StepUpProcess"/>
    <dgm:cxn modelId="{2259922F-544A-41D3-B586-AF8C6CD13CC4}" type="presParOf" srcId="{BAA84DB2-A1AD-4F74-9F60-F7BB13C64267}" destId="{1589A8F4-6020-4A1C-A161-5EDDC4B63CB4}" srcOrd="10" destOrd="0" presId="urn:microsoft.com/office/officeart/2009/3/layout/StepUpProcess"/>
    <dgm:cxn modelId="{293A1B68-EF73-419F-958F-C3FB067DC95E}" type="presParOf" srcId="{1589A8F4-6020-4A1C-A161-5EDDC4B63CB4}" destId="{3FF98E77-7C63-4CB9-8206-8F382F327F41}" srcOrd="0" destOrd="0" presId="urn:microsoft.com/office/officeart/2009/3/layout/StepUpProcess"/>
    <dgm:cxn modelId="{B928042D-CE3C-4AD4-ACA7-DE16536BEA89}" type="presParOf" srcId="{1589A8F4-6020-4A1C-A161-5EDDC4B63CB4}" destId="{5DBA3F5D-1DF5-4AE2-BB07-68E3C3A4AA5D}" srcOrd="1" destOrd="0" presId="urn:microsoft.com/office/officeart/2009/3/layout/StepUpProcess"/>
    <dgm:cxn modelId="{B042D694-3882-4236-86DD-C0B8A72FC29A}" type="presParOf" srcId="{1589A8F4-6020-4A1C-A161-5EDDC4B63CB4}" destId="{D2EDC815-4CDE-42C1-9613-D922E7AF5389}" srcOrd="2" destOrd="0" presId="urn:microsoft.com/office/officeart/2009/3/layout/StepUpProcess"/>
    <dgm:cxn modelId="{C8CBF733-3D5C-49E5-A457-B9A6C35518CA}" type="presParOf" srcId="{BAA84DB2-A1AD-4F74-9F60-F7BB13C64267}" destId="{E6A6C9F0-3FC4-44D9-B4A7-A76AD107A7C2}" srcOrd="11" destOrd="0" presId="urn:microsoft.com/office/officeart/2009/3/layout/StepUpProcess"/>
    <dgm:cxn modelId="{65C1EDCA-D424-4C1E-A143-813FFC092AFA}" type="presParOf" srcId="{E6A6C9F0-3FC4-44D9-B4A7-A76AD107A7C2}" destId="{42213339-9780-4C34-BF63-4542A8FBC098}" srcOrd="0" destOrd="0" presId="urn:microsoft.com/office/officeart/2009/3/layout/StepUpProcess"/>
    <dgm:cxn modelId="{B8C7398E-04C8-4651-8E50-FB2F96A379D4}" type="presParOf" srcId="{BAA84DB2-A1AD-4F74-9F60-F7BB13C64267}" destId="{87791818-4C22-41DA-B612-C1CDBC8C158B}" srcOrd="12" destOrd="0" presId="urn:microsoft.com/office/officeart/2009/3/layout/StepUpProcess"/>
    <dgm:cxn modelId="{328DB651-8448-4352-A63B-5162099D3536}" type="presParOf" srcId="{87791818-4C22-41DA-B612-C1CDBC8C158B}" destId="{91BCF22C-52D6-4817-A3D5-42F43EA5A5E2}" srcOrd="0" destOrd="0" presId="urn:microsoft.com/office/officeart/2009/3/layout/StepUpProcess"/>
    <dgm:cxn modelId="{D49D8350-7A08-426F-9E6D-B77B085E8D6F}" type="presParOf" srcId="{87791818-4C22-41DA-B612-C1CDBC8C158B}" destId="{90D896A4-C972-4FFB-AA35-338FAF7DE8B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7913EC-B674-4784-B8B6-A94CF643B766}">
      <dgm:prSet phldrT="[Text]"/>
      <dgm:spPr/>
      <dgm:t>
        <a:bodyPr/>
        <a:lstStyle/>
        <a:p>
          <a:r>
            <a:rPr lang="en-US" dirty="0"/>
            <a:t>Domestic Material Compliance Milestones</a:t>
          </a:r>
        </a:p>
      </dgm:t>
    </dgm:pt>
    <dgm:pt modelId="{6F112476-F362-4076-B2A2-8F0BCA49FCB5}" type="parTrans" cxnId="{1B1CE51A-6D37-4B3D-9682-D0E13BE25C35}">
      <dgm:prSet/>
      <dgm:spPr/>
      <dgm:t>
        <a:bodyPr/>
        <a:lstStyle/>
        <a:p>
          <a:endParaRPr lang="en-US"/>
        </a:p>
      </dgm:t>
    </dgm:pt>
    <dgm:pt modelId="{8E83A29E-355C-4246-ADFB-BB2E39BDAB61}" type="sibTrans" cxnId="{1B1CE51A-6D37-4B3D-9682-D0E13BE25C35}">
      <dgm:prSet/>
      <dgm:spPr/>
      <dgm:t>
        <a:bodyPr/>
        <a:lstStyle/>
        <a:p>
          <a:endParaRPr lang="en-US"/>
        </a:p>
      </dgm:t>
    </dgm:pt>
    <dgm:pt modelId="{E6DB9810-A399-4428-915D-98FF447BF14E}" type="pres">
      <dgm:prSet presAssocID="{7076DBDD-F8A2-4CA5-B74D-071C8699AC9C}" presName="linear" presStyleCnt="0">
        <dgm:presLayoutVars>
          <dgm:animLvl val="lvl"/>
          <dgm:resizeHandles val="exact"/>
        </dgm:presLayoutVars>
      </dgm:prSet>
      <dgm:spPr/>
    </dgm:pt>
    <dgm:pt modelId="{3FC4D81E-71F0-4BB9-B63D-8B70E7021F1F}" type="pres">
      <dgm:prSet presAssocID="{FB7913EC-B674-4784-B8B6-A94CF643B76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B1CE51A-6D37-4B3D-9682-D0E13BE25C35}" srcId="{7076DBDD-F8A2-4CA5-B74D-071C8699AC9C}" destId="{FB7913EC-B674-4784-B8B6-A94CF643B766}" srcOrd="0" destOrd="0" parTransId="{6F112476-F362-4076-B2A2-8F0BCA49FCB5}" sibTransId="{8E83A29E-355C-4246-ADFB-BB2E39BDAB61}"/>
    <dgm:cxn modelId="{06B2F05F-A7F5-4B03-821E-1BE3BEC2FD8D}" type="presOf" srcId="{FB7913EC-B674-4784-B8B6-A94CF643B766}" destId="{3FC4D81E-71F0-4BB9-B63D-8B70E7021F1F}" srcOrd="0" destOrd="0" presId="urn:microsoft.com/office/officeart/2005/8/layout/vList2"/>
    <dgm:cxn modelId="{BA1B7B8F-F2E7-4B70-8C85-28E53F72B0DD}" type="presOf" srcId="{7076DBDD-F8A2-4CA5-B74D-071C8699AC9C}" destId="{E6DB9810-A399-4428-915D-98FF447BF14E}" srcOrd="0" destOrd="0" presId="urn:microsoft.com/office/officeart/2005/8/layout/vList2"/>
    <dgm:cxn modelId="{394F6C52-0396-4EC8-B2CF-FEC2FD64E271}" type="presParOf" srcId="{E6DB9810-A399-4428-915D-98FF447BF14E}" destId="{3FC4D81E-71F0-4BB9-B63D-8B70E7021F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b="1" dirty="0"/>
            <a:t>Communicate outcomes in utility and rail impact note.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"/>
      <dgm:spPr/>
    </dgm:pt>
    <dgm:pt modelId="{71328087-8930-40BD-8173-9DF5556091DB}" type="pres">
      <dgm:prSet presAssocID="{B627221C-7DC4-4066-8326-1B3E0CE12F5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6B3D97A1-79F6-401F-B515-0C7E2004B926}" type="doc">
      <dgm:prSet loTypeId="urn:microsoft.com/office/officeart/2024/layout/BulletTimelineInverted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E67F5D-2610-4860-953D-BA252C9C1481}">
      <dgm:prSet phldrT="[Text]" custT="1"/>
      <dgm:spPr/>
      <dgm:t>
        <a:bodyPr/>
        <a:lstStyle/>
        <a:p>
          <a:pPr>
            <a:defRPr b="1"/>
          </a:pPr>
          <a:r>
            <a:rPr lang="en-US" sz="3600" dirty="0"/>
            <a:t>If a utility must use any non-domestic items they must be accepted by both the project team and FHWA</a:t>
          </a:r>
        </a:p>
      </dgm:t>
    </dgm:pt>
    <dgm:pt modelId="{F99F2A46-3663-4308-83CC-D017E7A60351}" type="parTrans" cxnId="{AC178700-CB6B-4589-B2F2-D08845308258}">
      <dgm:prSet/>
      <dgm:spPr/>
      <dgm:t>
        <a:bodyPr/>
        <a:lstStyle/>
        <a:p>
          <a:endParaRPr lang="en-US"/>
        </a:p>
      </dgm:t>
    </dgm:pt>
    <dgm:pt modelId="{77F439C6-B265-440B-8B70-08DBD7A029F8}" type="sibTrans" cxnId="{AC178700-CB6B-4589-B2F2-D08845308258}">
      <dgm:prSet/>
      <dgm:spPr/>
      <dgm:t>
        <a:bodyPr/>
        <a:lstStyle/>
        <a:p>
          <a:endParaRPr lang="en-US"/>
        </a:p>
      </dgm:t>
    </dgm:pt>
    <dgm:pt modelId="{A6813913-199B-420B-BD2F-8D8047C47BC4}">
      <dgm:prSet phldrT="[Text]" custT="1"/>
      <dgm:spPr/>
      <dgm:t>
        <a:bodyPr/>
        <a:lstStyle/>
        <a:p>
          <a:pPr>
            <a:defRPr b="1"/>
          </a:pPr>
          <a:r>
            <a:rPr lang="en-US" sz="3600" dirty="0"/>
            <a:t>Must document via clause in the utility and rail certification note. </a:t>
          </a:r>
        </a:p>
      </dgm:t>
    </dgm:pt>
    <dgm:pt modelId="{5CFFA890-F863-4B1D-B3FE-A67E54F9FC25}" type="parTrans" cxnId="{9B133FB0-D462-435D-9E17-0E5D53137C9F}">
      <dgm:prSet/>
      <dgm:spPr/>
      <dgm:t>
        <a:bodyPr/>
        <a:lstStyle/>
        <a:p>
          <a:endParaRPr lang="en-US"/>
        </a:p>
      </dgm:t>
    </dgm:pt>
    <dgm:pt modelId="{4565FA1E-910B-4D4C-AC01-C62FCFD1B1C6}" type="sibTrans" cxnId="{9B133FB0-D462-435D-9E17-0E5D53137C9F}">
      <dgm:prSet/>
      <dgm:spPr/>
      <dgm:t>
        <a:bodyPr/>
        <a:lstStyle/>
        <a:p>
          <a:endParaRPr lang="en-US"/>
        </a:p>
      </dgm:t>
    </dgm:pt>
    <dgm:pt modelId="{25A34832-6F1C-4E9B-BF25-72AA79937CDE}">
      <dgm:prSet phldrT="[Text]" custT="1"/>
      <dgm:spPr/>
      <dgm:t>
        <a:bodyPr/>
        <a:lstStyle/>
        <a:p>
          <a:pPr>
            <a:defRPr b="1"/>
          </a:pPr>
          <a:r>
            <a:rPr lang="en-US" sz="3600" dirty="0"/>
            <a:t>This clause will document the non-domestic items and category, cost, and other items.</a:t>
          </a:r>
        </a:p>
      </dgm:t>
    </dgm:pt>
    <dgm:pt modelId="{97A56AA4-1647-46FE-8AB5-9BB11EBBD288}" type="parTrans" cxnId="{84AC09BD-33B3-4906-A14A-AE4C8BAA124C}">
      <dgm:prSet/>
      <dgm:spPr/>
      <dgm:t>
        <a:bodyPr/>
        <a:lstStyle/>
        <a:p>
          <a:endParaRPr lang="en-US"/>
        </a:p>
      </dgm:t>
    </dgm:pt>
    <dgm:pt modelId="{9F1BE689-2F9B-48B1-A350-2704F3BF71F6}" type="sibTrans" cxnId="{84AC09BD-33B3-4906-A14A-AE4C8BAA124C}">
      <dgm:prSet/>
      <dgm:spPr/>
      <dgm:t>
        <a:bodyPr/>
        <a:lstStyle/>
        <a:p>
          <a:endParaRPr lang="en-US"/>
        </a:p>
      </dgm:t>
    </dgm:pt>
    <dgm:pt modelId="{FF99AF77-EB90-4E53-B5D5-F6B1956AC5D6}" type="pres">
      <dgm:prSet presAssocID="{6B3D97A1-79F6-401F-B515-0C7E2004B926}" presName="root" presStyleCnt="0">
        <dgm:presLayoutVars>
          <dgm:dir/>
          <dgm:animLvl val="lvl"/>
        </dgm:presLayoutVars>
      </dgm:prSet>
      <dgm:spPr/>
    </dgm:pt>
    <dgm:pt modelId="{3C4C175A-B26A-48AC-B21E-81C2C38960BB}" type="pres">
      <dgm:prSet presAssocID="{6B3D97A1-79F6-401F-B515-0C7E2004B926}" presName="divider" presStyleCnt="0"/>
      <dgm:spPr/>
    </dgm:pt>
    <dgm:pt modelId="{DB9D27C0-C6CD-4354-848A-47CD69292446}" type="pres">
      <dgm:prSet presAssocID="{6B3D97A1-79F6-401F-B515-0C7E2004B926}" presName="rectBar" presStyleLbl="dkBgShp" presStyleIdx="0" presStyleCnt="5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15DC3896-417D-4FEA-8897-6E679B98A984}" type="pres">
      <dgm:prSet presAssocID="{6B3D97A1-79F6-401F-B515-0C7E2004B926}" presName="chevronArrow" presStyleLbl="dkBgShp" presStyleIdx="1" presStyleCnt="5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0389F2B-64FB-4E11-B1EA-B4417B3EA637}" type="pres">
      <dgm:prSet presAssocID="{6B3D97A1-79F6-401F-B515-0C7E2004B926}" presName="nodes" presStyleCnt="0">
        <dgm:presLayoutVars>
          <dgm:chMax/>
          <dgm:chPref/>
          <dgm:animLvl val="lvl"/>
        </dgm:presLayoutVars>
      </dgm:prSet>
      <dgm:spPr/>
    </dgm:pt>
    <dgm:pt modelId="{56242FDD-4BE0-4F22-B709-C0D7AC79B849}" type="pres">
      <dgm:prSet presAssocID="{9CE67F5D-2610-4860-953D-BA252C9C1481}" presName="composite" presStyleCnt="0"/>
      <dgm:spPr/>
    </dgm:pt>
    <dgm:pt modelId="{F91B0A4C-A6CB-4345-900A-84023843D69E}" type="pres">
      <dgm:prSet presAssocID="{9CE67F5D-2610-4860-953D-BA252C9C1481}" presName="DropPinPlaceHolder" presStyleCnt="0"/>
      <dgm:spPr/>
    </dgm:pt>
    <dgm:pt modelId="{BB985799-D286-4BAD-B703-DA2F82B38F77}" type="pres">
      <dgm:prSet presAssocID="{9CE67F5D-2610-4860-953D-BA252C9C1481}" presName="DropPin" presStyleLbl="alignNode1" presStyleIdx="0" presStyleCnt="3"/>
      <dgm:spPr/>
    </dgm:pt>
    <dgm:pt modelId="{2EBC430B-4E97-4B72-AC95-44DE54DB386B}" type="pres">
      <dgm:prSet presAssocID="{9CE67F5D-2610-4860-953D-BA252C9C1481}" presName="Ellipse" presStyleLbl="fgAcc1" presStyleIdx="0" presStyleCnt="3"/>
      <dgm:spPr/>
    </dgm:pt>
    <dgm:pt modelId="{1A1B7BDE-181D-4F58-AE5D-DF095709A403}" type="pres">
      <dgm:prSet presAssocID="{9CE67F5D-2610-4860-953D-BA252C9C1481}" presName="L2TextContainer" presStyleLbl="revTx" presStyleIdx="0" presStyleCnt="6">
        <dgm:presLayoutVars>
          <dgm:bulletEnabled val="1"/>
        </dgm:presLayoutVars>
      </dgm:prSet>
      <dgm:spPr/>
    </dgm:pt>
    <dgm:pt modelId="{F5B7DBA6-03CD-4D6E-910C-809FD2245A6C}" type="pres">
      <dgm:prSet presAssocID="{9CE67F5D-2610-4860-953D-BA252C9C1481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5B66A30E-3283-4C43-A082-CDBE64F0538B}" type="pres">
      <dgm:prSet presAssocID="{9CE67F5D-2610-4860-953D-BA252C9C1481}" presName="ConnectLine" presStyleLbl="dkBgShp" presStyleIdx="2" presStyleCnt="5"/>
      <dgm:spPr/>
    </dgm:pt>
    <dgm:pt modelId="{99ED470C-5996-4311-A03E-6A6F57F98293}" type="pres">
      <dgm:prSet presAssocID="{9CE67F5D-2610-4860-953D-BA252C9C1481}" presName="ConnectorPoint" presStyleCnt="0"/>
      <dgm:spPr/>
    </dgm:pt>
    <dgm:pt modelId="{BC51233F-EC18-42E0-B48A-B4C49FBE32B6}" type="pres">
      <dgm:prSet presAssocID="{9CE67F5D-2610-4860-953D-BA252C9C1481}" presName="Bullet" presStyleLbl="lnNode1" presStyleIdx="0" presStyleCnt="3"/>
      <dgm:spPr/>
    </dgm:pt>
    <dgm:pt modelId="{EA24F59D-6366-46FF-AC9D-49C2B3E4815B}" type="pres">
      <dgm:prSet presAssocID="{9CE67F5D-2610-4860-953D-BA252C9C1481}" presName="EmptyPlaceHolder" presStyleCnt="0"/>
      <dgm:spPr/>
    </dgm:pt>
    <dgm:pt modelId="{C574ABEB-DEEA-4FEF-8EF6-F8B460DE1E1B}" type="pres">
      <dgm:prSet presAssocID="{77F439C6-B265-440B-8B70-08DBD7A029F8}" presName="spaceBetweenRectangles" presStyleCnt="0"/>
      <dgm:spPr/>
    </dgm:pt>
    <dgm:pt modelId="{D9809893-B856-48E3-86DE-DB975CBC18CE}" type="pres">
      <dgm:prSet presAssocID="{A6813913-199B-420B-BD2F-8D8047C47BC4}" presName="composite" presStyleCnt="0"/>
      <dgm:spPr/>
    </dgm:pt>
    <dgm:pt modelId="{9EB7A017-B718-46B9-9E42-6173308D6929}" type="pres">
      <dgm:prSet presAssocID="{A6813913-199B-420B-BD2F-8D8047C47BC4}" presName="DropPinPlaceHolder" presStyleCnt="0"/>
      <dgm:spPr/>
    </dgm:pt>
    <dgm:pt modelId="{7D835384-B2DF-48D0-AF18-36751A4B1531}" type="pres">
      <dgm:prSet presAssocID="{A6813913-199B-420B-BD2F-8D8047C47BC4}" presName="DropPin" presStyleLbl="alignNode1" presStyleIdx="1" presStyleCnt="3"/>
      <dgm:spPr/>
    </dgm:pt>
    <dgm:pt modelId="{593A079F-F956-45FE-A8EE-033CB0FB2960}" type="pres">
      <dgm:prSet presAssocID="{A6813913-199B-420B-BD2F-8D8047C47BC4}" presName="Ellipse" presStyleLbl="fgAcc1" presStyleIdx="1" presStyleCnt="3"/>
      <dgm:spPr/>
    </dgm:pt>
    <dgm:pt modelId="{CE8198C0-E2A8-4322-A64A-6AD98E23197F}" type="pres">
      <dgm:prSet presAssocID="{A6813913-199B-420B-BD2F-8D8047C47BC4}" presName="L2TextContainer" presStyleLbl="revTx" presStyleIdx="2" presStyleCnt="6">
        <dgm:presLayoutVars>
          <dgm:bulletEnabled val="1"/>
        </dgm:presLayoutVars>
      </dgm:prSet>
      <dgm:spPr/>
    </dgm:pt>
    <dgm:pt modelId="{555769CD-C76F-4C18-B257-BEDDA1F34A17}" type="pres">
      <dgm:prSet presAssocID="{A6813913-199B-420B-BD2F-8D8047C47BC4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D8620FE6-4986-4C12-9EC7-94E657381B1A}" type="pres">
      <dgm:prSet presAssocID="{A6813913-199B-420B-BD2F-8D8047C47BC4}" presName="ConnectLine" presStyleLbl="dkBgShp" presStyleIdx="3" presStyleCnt="5"/>
      <dgm:spPr/>
    </dgm:pt>
    <dgm:pt modelId="{4B568EC6-D457-46C0-82FA-1F940F235EC2}" type="pres">
      <dgm:prSet presAssocID="{A6813913-199B-420B-BD2F-8D8047C47BC4}" presName="ConnectorPoint" presStyleCnt="0"/>
      <dgm:spPr/>
    </dgm:pt>
    <dgm:pt modelId="{16F439B1-8105-4723-B72E-4D2727229BEC}" type="pres">
      <dgm:prSet presAssocID="{A6813913-199B-420B-BD2F-8D8047C47BC4}" presName="Bullet" presStyleLbl="lnNode1" presStyleIdx="1" presStyleCnt="3"/>
      <dgm:spPr/>
    </dgm:pt>
    <dgm:pt modelId="{A7AA603A-6B39-4803-95A1-AE2BE3A00F5E}" type="pres">
      <dgm:prSet presAssocID="{A6813913-199B-420B-BD2F-8D8047C47BC4}" presName="EmptyPlaceHolder" presStyleCnt="0"/>
      <dgm:spPr/>
    </dgm:pt>
    <dgm:pt modelId="{EED747A0-1BC6-498A-81D7-A13D022B398E}" type="pres">
      <dgm:prSet presAssocID="{4565FA1E-910B-4D4C-AC01-C62FCFD1B1C6}" presName="spaceBetweenRectangles" presStyleCnt="0"/>
      <dgm:spPr/>
    </dgm:pt>
    <dgm:pt modelId="{B8741471-373C-4932-B307-CC8CC25D3B9A}" type="pres">
      <dgm:prSet presAssocID="{25A34832-6F1C-4E9B-BF25-72AA79937CDE}" presName="composite" presStyleCnt="0"/>
      <dgm:spPr/>
    </dgm:pt>
    <dgm:pt modelId="{F29CE91A-A668-4A69-90AC-C303375A7F8F}" type="pres">
      <dgm:prSet presAssocID="{25A34832-6F1C-4E9B-BF25-72AA79937CDE}" presName="DropPinPlaceHolder" presStyleCnt="0"/>
      <dgm:spPr/>
    </dgm:pt>
    <dgm:pt modelId="{15BBC33F-2742-45E0-9CBD-7031ACEAE007}" type="pres">
      <dgm:prSet presAssocID="{25A34832-6F1C-4E9B-BF25-72AA79937CDE}" presName="DropPin" presStyleLbl="alignNode1" presStyleIdx="2" presStyleCnt="3"/>
      <dgm:spPr/>
    </dgm:pt>
    <dgm:pt modelId="{A16D6F6D-B981-46CF-8253-D8B6FE32AA01}" type="pres">
      <dgm:prSet presAssocID="{25A34832-6F1C-4E9B-BF25-72AA79937CDE}" presName="Ellipse" presStyleLbl="fgAcc1" presStyleIdx="2" presStyleCnt="3"/>
      <dgm:spPr/>
    </dgm:pt>
    <dgm:pt modelId="{C933E623-7E3B-40F7-B2DD-878AD33B34D6}" type="pres">
      <dgm:prSet presAssocID="{25A34832-6F1C-4E9B-BF25-72AA79937CDE}" presName="L2TextContainer" presStyleLbl="revTx" presStyleIdx="4" presStyleCnt="6">
        <dgm:presLayoutVars>
          <dgm:bulletEnabled val="1"/>
        </dgm:presLayoutVars>
      </dgm:prSet>
      <dgm:spPr/>
    </dgm:pt>
    <dgm:pt modelId="{56BFF467-0F92-4C3C-AD6D-F6B0C0A45202}" type="pres">
      <dgm:prSet presAssocID="{25A34832-6F1C-4E9B-BF25-72AA79937CDE}" presName="L1TextContainer" presStyleLbl="revTx" presStyleIdx="5" presStyleCnt="6" custLinFactNeighborY="66238">
        <dgm:presLayoutVars>
          <dgm:chMax val="1"/>
          <dgm:chPref val="1"/>
          <dgm:bulletEnabled val="1"/>
        </dgm:presLayoutVars>
      </dgm:prSet>
      <dgm:spPr/>
    </dgm:pt>
    <dgm:pt modelId="{06E3CFC6-A64E-4373-93C4-1A63055B5A11}" type="pres">
      <dgm:prSet presAssocID="{25A34832-6F1C-4E9B-BF25-72AA79937CDE}" presName="ConnectLine" presStyleLbl="dkBgShp" presStyleIdx="4" presStyleCnt="5"/>
      <dgm:spPr/>
    </dgm:pt>
    <dgm:pt modelId="{CA7EE8B9-F615-4669-94E4-1640935BB0C9}" type="pres">
      <dgm:prSet presAssocID="{25A34832-6F1C-4E9B-BF25-72AA79937CDE}" presName="ConnectorPoint" presStyleCnt="0"/>
      <dgm:spPr/>
    </dgm:pt>
    <dgm:pt modelId="{06E5DA8E-A7B3-452A-8285-8D1C985D24CA}" type="pres">
      <dgm:prSet presAssocID="{25A34832-6F1C-4E9B-BF25-72AA79937CDE}" presName="Bullet" presStyleLbl="lnNode1" presStyleIdx="2" presStyleCnt="3"/>
      <dgm:spPr/>
    </dgm:pt>
    <dgm:pt modelId="{4D03400D-C64B-42A1-80F1-2440F07BE52F}" type="pres">
      <dgm:prSet presAssocID="{25A34832-6F1C-4E9B-BF25-72AA79937CDE}" presName="EmptyPlaceHolder" presStyleCnt="0"/>
      <dgm:spPr/>
    </dgm:pt>
  </dgm:ptLst>
  <dgm:cxnLst>
    <dgm:cxn modelId="{AC178700-CB6B-4589-B2F2-D08845308258}" srcId="{6B3D97A1-79F6-401F-B515-0C7E2004B926}" destId="{9CE67F5D-2610-4860-953D-BA252C9C1481}" srcOrd="0" destOrd="0" parTransId="{F99F2A46-3663-4308-83CC-D017E7A60351}" sibTransId="{77F439C6-B265-440B-8B70-08DBD7A029F8}"/>
    <dgm:cxn modelId="{61CC3D0D-2B6B-4666-A9D8-0F6C26BFCE24}" type="presOf" srcId="{9CE67F5D-2610-4860-953D-BA252C9C1481}" destId="{F5B7DBA6-03CD-4D6E-910C-809FD2245A6C}" srcOrd="0" destOrd="0" presId="urn:microsoft.com/office/officeart/2024/layout/BulletTimelineInverted"/>
    <dgm:cxn modelId="{564EE75B-057E-4DE5-8427-1876957E4209}" type="presOf" srcId="{25A34832-6F1C-4E9B-BF25-72AA79937CDE}" destId="{56BFF467-0F92-4C3C-AD6D-F6B0C0A45202}" srcOrd="0" destOrd="0" presId="urn:microsoft.com/office/officeart/2024/layout/BulletTimelineInverted"/>
    <dgm:cxn modelId="{B771EA80-2052-4A76-B8CF-CCD7497B464D}" type="presOf" srcId="{A6813913-199B-420B-BD2F-8D8047C47BC4}" destId="{555769CD-C76F-4C18-B257-BEDDA1F34A17}" srcOrd="0" destOrd="0" presId="urn:microsoft.com/office/officeart/2024/layout/BulletTimelineInverted"/>
    <dgm:cxn modelId="{797543A7-D04E-489D-AD13-91698E0B99E7}" type="presOf" srcId="{6B3D97A1-79F6-401F-B515-0C7E2004B926}" destId="{FF99AF77-EB90-4E53-B5D5-F6B1956AC5D6}" srcOrd="0" destOrd="0" presId="urn:microsoft.com/office/officeart/2024/layout/BulletTimelineInverted"/>
    <dgm:cxn modelId="{9B133FB0-D462-435D-9E17-0E5D53137C9F}" srcId="{6B3D97A1-79F6-401F-B515-0C7E2004B926}" destId="{A6813913-199B-420B-BD2F-8D8047C47BC4}" srcOrd="1" destOrd="0" parTransId="{5CFFA890-F863-4B1D-B3FE-A67E54F9FC25}" sibTransId="{4565FA1E-910B-4D4C-AC01-C62FCFD1B1C6}"/>
    <dgm:cxn modelId="{84AC09BD-33B3-4906-A14A-AE4C8BAA124C}" srcId="{6B3D97A1-79F6-401F-B515-0C7E2004B926}" destId="{25A34832-6F1C-4E9B-BF25-72AA79937CDE}" srcOrd="2" destOrd="0" parTransId="{97A56AA4-1647-46FE-8AB5-9BB11EBBD288}" sibTransId="{9F1BE689-2F9B-48B1-A350-2704F3BF71F6}"/>
    <dgm:cxn modelId="{980540FC-5265-4C8C-8DA9-C4A8D6ADFF0F}" type="presParOf" srcId="{FF99AF77-EB90-4E53-B5D5-F6B1956AC5D6}" destId="{3C4C175A-B26A-48AC-B21E-81C2C38960BB}" srcOrd="0" destOrd="0" presId="urn:microsoft.com/office/officeart/2024/layout/BulletTimelineInverted"/>
    <dgm:cxn modelId="{984B561C-5066-4107-9463-B33B06710CDE}" type="presParOf" srcId="{3C4C175A-B26A-48AC-B21E-81C2C38960BB}" destId="{DB9D27C0-C6CD-4354-848A-47CD69292446}" srcOrd="0" destOrd="0" presId="urn:microsoft.com/office/officeart/2024/layout/BulletTimelineInverted"/>
    <dgm:cxn modelId="{0ACC9374-6B30-4475-AB79-454F882FDB37}" type="presParOf" srcId="{3C4C175A-B26A-48AC-B21E-81C2C38960BB}" destId="{15DC3896-417D-4FEA-8897-6E679B98A984}" srcOrd="1" destOrd="0" presId="urn:microsoft.com/office/officeart/2024/layout/BulletTimelineInverted"/>
    <dgm:cxn modelId="{0706A8C6-97F3-466C-95BA-338660DCE440}" type="presParOf" srcId="{FF99AF77-EB90-4E53-B5D5-F6B1956AC5D6}" destId="{30389F2B-64FB-4E11-B1EA-B4417B3EA637}" srcOrd="1" destOrd="0" presId="urn:microsoft.com/office/officeart/2024/layout/BulletTimelineInverted"/>
    <dgm:cxn modelId="{F5C8FC1F-7C08-47DD-9E52-062D98BEDA02}" type="presParOf" srcId="{30389F2B-64FB-4E11-B1EA-B4417B3EA637}" destId="{56242FDD-4BE0-4F22-B709-C0D7AC79B849}" srcOrd="0" destOrd="0" presId="urn:microsoft.com/office/officeart/2024/layout/BulletTimelineInverted"/>
    <dgm:cxn modelId="{EE08166B-BBB9-4E81-9BE3-CFE7DE61910E}" type="presParOf" srcId="{56242FDD-4BE0-4F22-B709-C0D7AC79B849}" destId="{F91B0A4C-A6CB-4345-900A-84023843D69E}" srcOrd="0" destOrd="0" presId="urn:microsoft.com/office/officeart/2024/layout/BulletTimelineInverted"/>
    <dgm:cxn modelId="{273EDE5B-3A25-4AD2-972A-205DBB1D37B1}" type="presParOf" srcId="{F91B0A4C-A6CB-4345-900A-84023843D69E}" destId="{BB985799-D286-4BAD-B703-DA2F82B38F77}" srcOrd="0" destOrd="0" presId="urn:microsoft.com/office/officeart/2024/layout/BulletTimelineInverted"/>
    <dgm:cxn modelId="{737CB942-CBE5-466E-9A78-543A7940CF6B}" type="presParOf" srcId="{F91B0A4C-A6CB-4345-900A-84023843D69E}" destId="{2EBC430B-4E97-4B72-AC95-44DE54DB386B}" srcOrd="1" destOrd="0" presId="urn:microsoft.com/office/officeart/2024/layout/BulletTimelineInverted"/>
    <dgm:cxn modelId="{DEB82ED7-EA68-41CA-9690-49C8C5603718}" type="presParOf" srcId="{56242FDD-4BE0-4F22-B709-C0D7AC79B849}" destId="{1A1B7BDE-181D-4F58-AE5D-DF095709A403}" srcOrd="1" destOrd="0" presId="urn:microsoft.com/office/officeart/2024/layout/BulletTimelineInverted"/>
    <dgm:cxn modelId="{245F2BF5-7BC2-489C-8FFD-CE21B239C10D}" type="presParOf" srcId="{56242FDD-4BE0-4F22-B709-C0D7AC79B849}" destId="{F5B7DBA6-03CD-4D6E-910C-809FD2245A6C}" srcOrd="2" destOrd="0" presId="urn:microsoft.com/office/officeart/2024/layout/BulletTimelineInverted"/>
    <dgm:cxn modelId="{2118468F-D534-4DB5-9C17-9BC8CE541A42}" type="presParOf" srcId="{56242FDD-4BE0-4F22-B709-C0D7AC79B849}" destId="{5B66A30E-3283-4C43-A082-CDBE64F0538B}" srcOrd="3" destOrd="0" presId="urn:microsoft.com/office/officeart/2024/layout/BulletTimelineInverted"/>
    <dgm:cxn modelId="{1D1888CD-7427-4D71-AE00-D023F93DE443}" type="presParOf" srcId="{56242FDD-4BE0-4F22-B709-C0D7AC79B849}" destId="{99ED470C-5996-4311-A03E-6A6F57F98293}" srcOrd="4" destOrd="0" presId="urn:microsoft.com/office/officeart/2024/layout/BulletTimelineInverted"/>
    <dgm:cxn modelId="{CE378B7F-7997-449F-812A-463A1C56425F}" type="presParOf" srcId="{99ED470C-5996-4311-A03E-6A6F57F98293}" destId="{BC51233F-EC18-42E0-B48A-B4C49FBE32B6}" srcOrd="0" destOrd="0" presId="urn:microsoft.com/office/officeart/2024/layout/BulletTimelineInverted"/>
    <dgm:cxn modelId="{3D07E846-6088-446F-A69F-2C9967C5BD93}" type="presParOf" srcId="{56242FDD-4BE0-4F22-B709-C0D7AC79B849}" destId="{EA24F59D-6366-46FF-AC9D-49C2B3E4815B}" srcOrd="5" destOrd="0" presId="urn:microsoft.com/office/officeart/2024/layout/BulletTimelineInverted"/>
    <dgm:cxn modelId="{28D61413-BE67-4D42-BF36-1E3A56B0454D}" type="presParOf" srcId="{30389F2B-64FB-4E11-B1EA-B4417B3EA637}" destId="{C574ABEB-DEEA-4FEF-8EF6-F8B460DE1E1B}" srcOrd="1" destOrd="0" presId="urn:microsoft.com/office/officeart/2024/layout/BulletTimelineInverted"/>
    <dgm:cxn modelId="{9FB472D5-7109-432C-8032-55F3F4881B52}" type="presParOf" srcId="{30389F2B-64FB-4E11-B1EA-B4417B3EA637}" destId="{D9809893-B856-48E3-86DE-DB975CBC18CE}" srcOrd="2" destOrd="0" presId="urn:microsoft.com/office/officeart/2024/layout/BulletTimelineInverted"/>
    <dgm:cxn modelId="{C65D78C9-5189-42B3-AE9D-3B436364154B}" type="presParOf" srcId="{D9809893-B856-48E3-86DE-DB975CBC18CE}" destId="{9EB7A017-B718-46B9-9E42-6173308D6929}" srcOrd="0" destOrd="0" presId="urn:microsoft.com/office/officeart/2024/layout/BulletTimelineInverted"/>
    <dgm:cxn modelId="{0286DD5E-2272-4413-8DCD-FF3363D6DCAC}" type="presParOf" srcId="{9EB7A017-B718-46B9-9E42-6173308D6929}" destId="{7D835384-B2DF-48D0-AF18-36751A4B1531}" srcOrd="0" destOrd="0" presId="urn:microsoft.com/office/officeart/2024/layout/BulletTimelineInverted"/>
    <dgm:cxn modelId="{53FD910D-BCC5-4644-9DBB-838659EDF9E1}" type="presParOf" srcId="{9EB7A017-B718-46B9-9E42-6173308D6929}" destId="{593A079F-F956-45FE-A8EE-033CB0FB2960}" srcOrd="1" destOrd="0" presId="urn:microsoft.com/office/officeart/2024/layout/BulletTimelineInverted"/>
    <dgm:cxn modelId="{47B63B7C-9E77-4D1B-9EC1-543602D92B38}" type="presParOf" srcId="{D9809893-B856-48E3-86DE-DB975CBC18CE}" destId="{CE8198C0-E2A8-4322-A64A-6AD98E23197F}" srcOrd="1" destOrd="0" presId="urn:microsoft.com/office/officeart/2024/layout/BulletTimelineInverted"/>
    <dgm:cxn modelId="{126E1F84-9FC2-4320-970E-DEC596AFE2F3}" type="presParOf" srcId="{D9809893-B856-48E3-86DE-DB975CBC18CE}" destId="{555769CD-C76F-4C18-B257-BEDDA1F34A17}" srcOrd="2" destOrd="0" presId="urn:microsoft.com/office/officeart/2024/layout/BulletTimelineInverted"/>
    <dgm:cxn modelId="{D657E795-18E8-4233-9F72-BC6326C9811B}" type="presParOf" srcId="{D9809893-B856-48E3-86DE-DB975CBC18CE}" destId="{D8620FE6-4986-4C12-9EC7-94E657381B1A}" srcOrd="3" destOrd="0" presId="urn:microsoft.com/office/officeart/2024/layout/BulletTimelineInverted"/>
    <dgm:cxn modelId="{3DB238FE-96BD-409C-9663-96B24937977A}" type="presParOf" srcId="{D9809893-B856-48E3-86DE-DB975CBC18CE}" destId="{4B568EC6-D457-46C0-82FA-1F940F235EC2}" srcOrd="4" destOrd="0" presId="urn:microsoft.com/office/officeart/2024/layout/BulletTimelineInverted"/>
    <dgm:cxn modelId="{4CD367DE-B0C5-4AE6-B687-F2FE68C2AE3F}" type="presParOf" srcId="{4B568EC6-D457-46C0-82FA-1F940F235EC2}" destId="{16F439B1-8105-4723-B72E-4D2727229BEC}" srcOrd="0" destOrd="0" presId="urn:microsoft.com/office/officeart/2024/layout/BulletTimelineInverted"/>
    <dgm:cxn modelId="{10B73CA2-22E2-4367-8D3B-BBD25AD36F6E}" type="presParOf" srcId="{D9809893-B856-48E3-86DE-DB975CBC18CE}" destId="{A7AA603A-6B39-4803-95A1-AE2BE3A00F5E}" srcOrd="5" destOrd="0" presId="urn:microsoft.com/office/officeart/2024/layout/BulletTimelineInverted"/>
    <dgm:cxn modelId="{3EF57F00-0B09-490C-8428-D7D777F9B5BB}" type="presParOf" srcId="{30389F2B-64FB-4E11-B1EA-B4417B3EA637}" destId="{EED747A0-1BC6-498A-81D7-A13D022B398E}" srcOrd="3" destOrd="0" presId="urn:microsoft.com/office/officeart/2024/layout/BulletTimelineInverted"/>
    <dgm:cxn modelId="{493299B6-CC7F-4AF3-A6B7-564A8043053A}" type="presParOf" srcId="{30389F2B-64FB-4E11-B1EA-B4417B3EA637}" destId="{B8741471-373C-4932-B307-CC8CC25D3B9A}" srcOrd="4" destOrd="0" presId="urn:microsoft.com/office/officeart/2024/layout/BulletTimelineInverted"/>
    <dgm:cxn modelId="{A5012B69-D5B9-4A81-A74D-7DF35AE244F4}" type="presParOf" srcId="{B8741471-373C-4932-B307-CC8CC25D3B9A}" destId="{F29CE91A-A668-4A69-90AC-C303375A7F8F}" srcOrd="0" destOrd="0" presId="urn:microsoft.com/office/officeart/2024/layout/BulletTimelineInverted"/>
    <dgm:cxn modelId="{9801E7A1-CE9F-4D18-9BFA-D70D42C7C624}" type="presParOf" srcId="{F29CE91A-A668-4A69-90AC-C303375A7F8F}" destId="{15BBC33F-2742-45E0-9CBD-7031ACEAE007}" srcOrd="0" destOrd="0" presId="urn:microsoft.com/office/officeart/2024/layout/BulletTimelineInverted"/>
    <dgm:cxn modelId="{A6D7A523-43FD-4296-B4CB-F2B485792863}" type="presParOf" srcId="{F29CE91A-A668-4A69-90AC-C303375A7F8F}" destId="{A16D6F6D-B981-46CF-8253-D8B6FE32AA01}" srcOrd="1" destOrd="0" presId="urn:microsoft.com/office/officeart/2024/layout/BulletTimelineInverted"/>
    <dgm:cxn modelId="{0FC9EB75-D760-42DD-84AA-5B99CD9AEAA0}" type="presParOf" srcId="{B8741471-373C-4932-B307-CC8CC25D3B9A}" destId="{C933E623-7E3B-40F7-B2DD-878AD33B34D6}" srcOrd="1" destOrd="0" presId="urn:microsoft.com/office/officeart/2024/layout/BulletTimelineInverted"/>
    <dgm:cxn modelId="{D9CBA9CF-BD07-48E4-B32F-3106824234F0}" type="presParOf" srcId="{B8741471-373C-4932-B307-CC8CC25D3B9A}" destId="{56BFF467-0F92-4C3C-AD6D-F6B0C0A45202}" srcOrd="2" destOrd="0" presId="urn:microsoft.com/office/officeart/2024/layout/BulletTimelineInverted"/>
    <dgm:cxn modelId="{9B5B8F7A-614C-44A5-9104-65D77A3B28E2}" type="presParOf" srcId="{B8741471-373C-4932-B307-CC8CC25D3B9A}" destId="{06E3CFC6-A64E-4373-93C4-1A63055B5A11}" srcOrd="3" destOrd="0" presId="urn:microsoft.com/office/officeart/2024/layout/BulletTimelineInverted"/>
    <dgm:cxn modelId="{38D7B845-A465-4A52-A8E8-B0D6DBB9130F}" type="presParOf" srcId="{B8741471-373C-4932-B307-CC8CC25D3B9A}" destId="{CA7EE8B9-F615-4669-94E4-1640935BB0C9}" srcOrd="4" destOrd="0" presId="urn:microsoft.com/office/officeart/2024/layout/BulletTimelineInverted"/>
    <dgm:cxn modelId="{406342CE-654E-45DA-93F5-835539C0BDBB}" type="presParOf" srcId="{CA7EE8B9-F615-4669-94E4-1640935BB0C9}" destId="{06E5DA8E-A7B3-452A-8285-8D1C985D24CA}" srcOrd="0" destOrd="0" presId="urn:microsoft.com/office/officeart/2024/layout/BulletTimelineInverted"/>
    <dgm:cxn modelId="{C54403F6-A273-4895-BE98-65F8BF16AD44}" type="presParOf" srcId="{B8741471-373C-4932-B307-CC8CC25D3B9A}" destId="{4D03400D-C64B-42A1-80F1-2440F07BE52F}" srcOrd="5" destOrd="0" presId="urn:microsoft.com/office/officeart/2024/layout/BulletTimelineInverted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66299A-0EE2-4188-97BD-1FB1EAD94171}">
      <dgm:prSet/>
      <dgm:spPr/>
      <dgm:t>
        <a:bodyPr/>
        <a:lstStyle/>
        <a:p>
          <a:r>
            <a:rPr lang="en-US" dirty="0"/>
            <a:t>*Binding terms via agreement.</a:t>
          </a:r>
        </a:p>
      </dgm:t>
    </dgm:pt>
    <dgm:pt modelId="{2A270CB4-2CD7-4CFD-9015-F5CEC06B78A2}" type="parTrans" cxnId="{C9CA0A75-AC28-4F0A-A814-A4A1F76F20B4}">
      <dgm:prSet/>
      <dgm:spPr/>
      <dgm:t>
        <a:bodyPr/>
        <a:lstStyle/>
        <a:p>
          <a:endParaRPr lang="en-US"/>
        </a:p>
      </dgm:t>
    </dgm:pt>
    <dgm:pt modelId="{BB816CAC-71C3-4F61-969B-BB366EA7B413}" type="sibTrans" cxnId="{C9CA0A75-AC28-4F0A-A814-A4A1F76F20B4}">
      <dgm:prSet/>
      <dgm:spPr/>
      <dgm:t>
        <a:bodyPr/>
        <a:lstStyle/>
        <a:p>
          <a:endParaRPr lang="en-US"/>
        </a:p>
      </dgm:t>
    </dgm:pt>
    <dgm:pt modelId="{FED11080-7A89-4F13-87B7-ADC918759BA6}">
      <dgm:prSet/>
      <dgm:spPr/>
      <dgm:t>
        <a:bodyPr/>
        <a:lstStyle/>
        <a:p>
          <a:r>
            <a:rPr lang="en-US" b="1" dirty="0"/>
            <a:t>Verify compliance with field inspections.</a:t>
          </a:r>
        </a:p>
      </dgm:t>
    </dgm:pt>
    <dgm:pt modelId="{BEEB12E4-0B44-4053-8525-CCE6910C8B94}" type="parTrans" cxnId="{5556A7E6-AB45-4930-9A3B-EA1DBAA5A04F}">
      <dgm:prSet/>
      <dgm:spPr/>
      <dgm:t>
        <a:bodyPr/>
        <a:lstStyle/>
        <a:p>
          <a:endParaRPr lang="en-US"/>
        </a:p>
      </dgm:t>
    </dgm:pt>
    <dgm:pt modelId="{74A91972-B513-4519-B72B-09AC9519B55D}" type="sibTrans" cxnId="{5556A7E6-AB45-4930-9A3B-EA1DBAA5A04F}">
      <dgm:prSet/>
      <dgm:spPr/>
      <dgm:t>
        <a:bodyPr/>
        <a:lstStyle/>
        <a:p>
          <a:endParaRPr lang="en-US"/>
        </a:p>
      </dgm:t>
    </dgm:pt>
    <dgm:pt modelId="{9FBCFC3B-75F5-4620-A669-BCE3D858B164}">
      <dgm:prSet/>
      <dgm:spPr/>
      <dgm:t>
        <a:bodyPr/>
        <a:lstStyle/>
        <a:p>
          <a:r>
            <a:rPr lang="en-US" dirty="0"/>
            <a:t>*Owner certification via invoice.</a:t>
          </a:r>
        </a:p>
      </dgm:t>
    </dgm:pt>
    <dgm:pt modelId="{013A052A-CC21-429F-93B7-E1A9BD814AD6}" type="parTrans" cxnId="{8DC4F288-EC3E-4112-9D64-9BAD738B9487}">
      <dgm:prSet/>
      <dgm:spPr/>
      <dgm:t>
        <a:bodyPr/>
        <a:lstStyle/>
        <a:p>
          <a:endParaRPr lang="en-US"/>
        </a:p>
      </dgm:t>
    </dgm:pt>
    <dgm:pt modelId="{8DA182B5-73FE-4752-80FF-C8BA784FFCB8}" type="sibTrans" cxnId="{8DC4F288-EC3E-4112-9D64-9BAD738B9487}">
      <dgm:prSet/>
      <dgm:spPr/>
      <dgm:t>
        <a:bodyPr/>
        <a:lstStyle/>
        <a:p>
          <a:endParaRPr lang="en-US"/>
        </a:p>
      </dgm:t>
    </dgm:pt>
    <dgm:pt modelId="{6CBC984A-5372-45C3-A3F9-3282E52F9997}">
      <dgm:prSet/>
      <dgm:spPr/>
      <dgm:t>
        <a:bodyPr/>
        <a:lstStyle/>
        <a:p>
          <a:r>
            <a:rPr lang="en-US" b="1" dirty="0"/>
            <a:t>Communicate outcomes in utility and rail impact note.</a:t>
          </a:r>
        </a:p>
      </dgm:t>
    </dgm:pt>
    <dgm:pt modelId="{4B44BA9E-DE38-4982-AEF2-32018BBB54A1}" type="parTrans" cxnId="{BFA56D8B-411F-4BA5-A0F5-0DC17F559E18}">
      <dgm:prSet/>
      <dgm:spPr/>
      <dgm:t>
        <a:bodyPr/>
        <a:lstStyle/>
        <a:p>
          <a:endParaRPr lang="en-US"/>
        </a:p>
      </dgm:t>
    </dgm:pt>
    <dgm:pt modelId="{5CBADD63-5808-4EE3-ADD8-A8300537BEDE}" type="sibTrans" cxnId="{BFA56D8B-411F-4BA5-A0F5-0DC17F559E18}">
      <dgm:prSet/>
      <dgm:spPr/>
      <dgm:t>
        <a:bodyPr/>
        <a:lstStyle/>
        <a:p>
          <a:endParaRPr lang="en-US"/>
        </a:p>
      </dgm:t>
    </dgm:pt>
    <dgm:pt modelId="{7B20D8D9-8A89-4764-A21F-4B9BFB637302}">
      <dgm:prSet/>
      <dgm:spPr/>
      <dgm:t>
        <a:bodyPr/>
        <a:lstStyle/>
        <a:p>
          <a:r>
            <a:rPr lang="en-US" b="1" dirty="0"/>
            <a:t>Conduct compliance reviews</a:t>
          </a:r>
        </a:p>
      </dgm:t>
    </dgm:pt>
    <dgm:pt modelId="{5B23C1CC-A74B-4667-ADE6-70E7D5349BD5}" type="parTrans" cxnId="{1E893C69-B762-41C2-8556-FC1111273587}">
      <dgm:prSet/>
      <dgm:spPr/>
      <dgm:t>
        <a:bodyPr/>
        <a:lstStyle/>
        <a:p>
          <a:endParaRPr lang="en-US"/>
        </a:p>
      </dgm:t>
    </dgm:pt>
    <dgm:pt modelId="{C4FEA129-6CEA-4232-A108-491BC001BF48}" type="sibTrans" cxnId="{1E893C69-B762-41C2-8556-FC1111273587}">
      <dgm:prSet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dirty="0"/>
            <a:t>*Notification with a state letter.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E1A4B1FD-4752-42E3-B3EA-388880F97BAC}">
      <dgm:prSet/>
      <dgm:spPr/>
      <dgm:t>
        <a:bodyPr/>
        <a:lstStyle/>
        <a:p>
          <a:r>
            <a:rPr lang="en-US" b="1" dirty="0"/>
            <a:t>Coordinate with Utility during plan development.</a:t>
          </a:r>
        </a:p>
      </dgm:t>
    </dgm:pt>
    <dgm:pt modelId="{CAA43C80-F072-4BFE-B1E3-16D367700736}" type="parTrans" cxnId="{22F88B55-778A-4354-8A18-0E230151C4BE}">
      <dgm:prSet/>
      <dgm:spPr/>
      <dgm:t>
        <a:bodyPr/>
        <a:lstStyle/>
        <a:p>
          <a:endParaRPr lang="en-US"/>
        </a:p>
      </dgm:t>
    </dgm:pt>
    <dgm:pt modelId="{3A662D65-69E2-4DC9-AD81-BCDEF98FF45D}" type="sibTrans" cxnId="{22F88B55-778A-4354-8A18-0E230151C4BE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3"/>
      <dgm:spPr/>
    </dgm:pt>
    <dgm:pt modelId="{71328087-8930-40BD-8173-9DF5556091DB}" type="pres">
      <dgm:prSet presAssocID="{B627221C-7DC4-4066-8326-1B3E0CE12F57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B953D944-EC16-49E2-B7A4-392808818820}" type="pres">
      <dgm:prSet presAssocID="{B627221C-7DC4-4066-8326-1B3E0CE12F57}" presName="Triangle" presStyleLbl="alignNode1" presStyleIdx="1" presStyleCnt="13"/>
      <dgm:spPr/>
    </dgm:pt>
    <dgm:pt modelId="{729000A4-37B3-43B4-8E87-FE8EEC5BCB08}" type="pres">
      <dgm:prSet presAssocID="{D9D52909-136C-4293-AD2C-2E8F4674DDD4}" presName="sibTrans" presStyleCnt="0"/>
      <dgm:spPr/>
    </dgm:pt>
    <dgm:pt modelId="{245A9970-7109-404E-A22C-614C791F9296}" type="pres">
      <dgm:prSet presAssocID="{D9D52909-136C-4293-AD2C-2E8F4674DDD4}" presName="space" presStyleCnt="0"/>
      <dgm:spPr/>
    </dgm:pt>
    <dgm:pt modelId="{2D08D3FF-7607-4478-B97D-DCDDAD90B0F5}" type="pres">
      <dgm:prSet presAssocID="{A166299A-0EE2-4188-97BD-1FB1EAD94171}" presName="composite" presStyleCnt="0"/>
      <dgm:spPr/>
    </dgm:pt>
    <dgm:pt modelId="{FC20F9BD-66FF-4A7D-A4B9-3EFCD4A9D897}" type="pres">
      <dgm:prSet presAssocID="{A166299A-0EE2-4188-97BD-1FB1EAD94171}" presName="LShape" presStyleLbl="alignNode1" presStyleIdx="2" presStyleCnt="13"/>
      <dgm:spPr/>
    </dgm:pt>
    <dgm:pt modelId="{B07A0BE6-3B8A-4E78-B51D-3C2AC6E9752B}" type="pres">
      <dgm:prSet presAssocID="{A166299A-0EE2-4188-97BD-1FB1EAD94171}" presName="ParentText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66D1FE04-A124-4676-BCD9-3FBC94B0956E}" type="pres">
      <dgm:prSet presAssocID="{A166299A-0EE2-4188-97BD-1FB1EAD94171}" presName="Triangle" presStyleLbl="alignNode1" presStyleIdx="3" presStyleCnt="13"/>
      <dgm:spPr/>
    </dgm:pt>
    <dgm:pt modelId="{1BA734BF-B5F1-41C9-9549-2F076F819CDD}" type="pres">
      <dgm:prSet presAssocID="{BB816CAC-71C3-4F61-969B-BB366EA7B413}" presName="sibTrans" presStyleCnt="0"/>
      <dgm:spPr/>
    </dgm:pt>
    <dgm:pt modelId="{8D2D5433-0594-42C7-A55C-8A0387BE801A}" type="pres">
      <dgm:prSet presAssocID="{BB816CAC-71C3-4F61-969B-BB366EA7B413}" presName="space" presStyleCnt="0"/>
      <dgm:spPr/>
    </dgm:pt>
    <dgm:pt modelId="{C96080CC-B49D-491A-8249-6F2DFA749B17}" type="pres">
      <dgm:prSet presAssocID="{E1A4B1FD-4752-42E3-B3EA-388880F97BAC}" presName="composite" presStyleCnt="0"/>
      <dgm:spPr/>
    </dgm:pt>
    <dgm:pt modelId="{F5015A45-61D7-4FF5-8356-5AC241EE3592}" type="pres">
      <dgm:prSet presAssocID="{E1A4B1FD-4752-42E3-B3EA-388880F97BAC}" presName="LShape" presStyleLbl="alignNode1" presStyleIdx="4" presStyleCnt="13"/>
      <dgm:spPr/>
    </dgm:pt>
    <dgm:pt modelId="{D607472F-82C3-41FB-80AC-E227258113DA}" type="pres">
      <dgm:prSet presAssocID="{E1A4B1FD-4752-42E3-B3EA-388880F97BAC}" presName="ParentText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90018FE7-0F0B-4037-8066-534D3C591A9B}" type="pres">
      <dgm:prSet presAssocID="{E1A4B1FD-4752-42E3-B3EA-388880F97BAC}" presName="Triangle" presStyleLbl="alignNode1" presStyleIdx="5" presStyleCnt="13"/>
      <dgm:spPr/>
    </dgm:pt>
    <dgm:pt modelId="{98CC4017-56F0-45B1-B926-5FAB466A2631}" type="pres">
      <dgm:prSet presAssocID="{3A662D65-69E2-4DC9-AD81-BCDEF98FF45D}" presName="sibTrans" presStyleCnt="0"/>
      <dgm:spPr/>
    </dgm:pt>
    <dgm:pt modelId="{7B6E894B-A2E0-49B2-A59F-47CE0804B85C}" type="pres">
      <dgm:prSet presAssocID="{3A662D65-69E2-4DC9-AD81-BCDEF98FF45D}" presName="space" presStyleCnt="0"/>
      <dgm:spPr/>
    </dgm:pt>
    <dgm:pt modelId="{C1C266DA-1244-4EFD-B562-A22375A39D23}" type="pres">
      <dgm:prSet presAssocID="{FED11080-7A89-4F13-87B7-ADC918759BA6}" presName="composite" presStyleCnt="0"/>
      <dgm:spPr/>
    </dgm:pt>
    <dgm:pt modelId="{9D0D0668-0BB2-4974-8BAE-B074ED89AA8B}" type="pres">
      <dgm:prSet presAssocID="{FED11080-7A89-4F13-87B7-ADC918759BA6}" presName="LShape" presStyleLbl="alignNode1" presStyleIdx="6" presStyleCnt="13"/>
      <dgm:spPr/>
    </dgm:pt>
    <dgm:pt modelId="{FF6B25FB-08EA-42AD-8563-94D1E9C7533A}" type="pres">
      <dgm:prSet presAssocID="{FED11080-7A89-4F13-87B7-ADC918759BA6}" presName="ParentText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7042C54F-0D32-46F6-9CA1-2C6B56A0468A}" type="pres">
      <dgm:prSet presAssocID="{FED11080-7A89-4F13-87B7-ADC918759BA6}" presName="Triangle" presStyleLbl="alignNode1" presStyleIdx="7" presStyleCnt="13"/>
      <dgm:spPr/>
    </dgm:pt>
    <dgm:pt modelId="{89643A3A-A749-485B-944F-1AA77F1C4DA5}" type="pres">
      <dgm:prSet presAssocID="{74A91972-B513-4519-B72B-09AC9519B55D}" presName="sibTrans" presStyleCnt="0"/>
      <dgm:spPr/>
    </dgm:pt>
    <dgm:pt modelId="{6BDBC748-C46D-49E9-A909-162BD277F9A8}" type="pres">
      <dgm:prSet presAssocID="{74A91972-B513-4519-B72B-09AC9519B55D}" presName="space" presStyleCnt="0"/>
      <dgm:spPr/>
    </dgm:pt>
    <dgm:pt modelId="{DDEE061B-2549-4FF1-9B32-9D3800F523B1}" type="pres">
      <dgm:prSet presAssocID="{9FBCFC3B-75F5-4620-A669-BCE3D858B164}" presName="composite" presStyleCnt="0"/>
      <dgm:spPr/>
    </dgm:pt>
    <dgm:pt modelId="{5946A2ED-7F9A-4045-9D51-1ECC31C28F75}" type="pres">
      <dgm:prSet presAssocID="{9FBCFC3B-75F5-4620-A669-BCE3D858B164}" presName="LShape" presStyleLbl="alignNode1" presStyleIdx="8" presStyleCnt="13"/>
      <dgm:spPr/>
    </dgm:pt>
    <dgm:pt modelId="{C5CB017F-8E02-4B75-848A-FBC72C2D9609}" type="pres">
      <dgm:prSet presAssocID="{9FBCFC3B-75F5-4620-A669-BCE3D858B164}" presName="ParentTex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FB7D788A-0269-4BF3-B09B-8DB07884A22A}" type="pres">
      <dgm:prSet presAssocID="{9FBCFC3B-75F5-4620-A669-BCE3D858B164}" presName="Triangle" presStyleLbl="alignNode1" presStyleIdx="9" presStyleCnt="13"/>
      <dgm:spPr/>
    </dgm:pt>
    <dgm:pt modelId="{71CA3C70-F1A4-4E81-BB90-27C422E6CE7D}" type="pres">
      <dgm:prSet presAssocID="{8DA182B5-73FE-4752-80FF-C8BA784FFCB8}" presName="sibTrans" presStyleCnt="0"/>
      <dgm:spPr/>
    </dgm:pt>
    <dgm:pt modelId="{007AA14F-D2E9-4D3C-A4CF-EB0F33D882FC}" type="pres">
      <dgm:prSet presAssocID="{8DA182B5-73FE-4752-80FF-C8BA784FFCB8}" presName="space" presStyleCnt="0"/>
      <dgm:spPr/>
    </dgm:pt>
    <dgm:pt modelId="{1589A8F4-6020-4A1C-A161-5EDDC4B63CB4}" type="pres">
      <dgm:prSet presAssocID="{6CBC984A-5372-45C3-A3F9-3282E52F9997}" presName="composite" presStyleCnt="0"/>
      <dgm:spPr/>
    </dgm:pt>
    <dgm:pt modelId="{3FF98E77-7C63-4CB9-8206-8F382F327F41}" type="pres">
      <dgm:prSet presAssocID="{6CBC984A-5372-45C3-A3F9-3282E52F9997}" presName="LShape" presStyleLbl="alignNode1" presStyleIdx="10" presStyleCnt="13"/>
      <dgm:spPr/>
    </dgm:pt>
    <dgm:pt modelId="{5DBA3F5D-1DF5-4AE2-BB07-68E3C3A4AA5D}" type="pres">
      <dgm:prSet presAssocID="{6CBC984A-5372-45C3-A3F9-3282E52F9997}" presName="ParentText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2EDC815-4CDE-42C1-9613-D922E7AF5389}" type="pres">
      <dgm:prSet presAssocID="{6CBC984A-5372-45C3-A3F9-3282E52F9997}" presName="Triangle" presStyleLbl="alignNode1" presStyleIdx="11" presStyleCnt="13"/>
      <dgm:spPr/>
    </dgm:pt>
    <dgm:pt modelId="{E6A6C9F0-3FC4-44D9-B4A7-A76AD107A7C2}" type="pres">
      <dgm:prSet presAssocID="{5CBADD63-5808-4EE3-ADD8-A8300537BEDE}" presName="sibTrans" presStyleCnt="0"/>
      <dgm:spPr/>
    </dgm:pt>
    <dgm:pt modelId="{42213339-9780-4C34-BF63-4542A8FBC098}" type="pres">
      <dgm:prSet presAssocID="{5CBADD63-5808-4EE3-ADD8-A8300537BEDE}" presName="space" presStyleCnt="0"/>
      <dgm:spPr/>
    </dgm:pt>
    <dgm:pt modelId="{87791818-4C22-41DA-B612-C1CDBC8C158B}" type="pres">
      <dgm:prSet presAssocID="{7B20D8D9-8A89-4764-A21F-4B9BFB637302}" presName="composite" presStyleCnt="0"/>
      <dgm:spPr/>
    </dgm:pt>
    <dgm:pt modelId="{91BCF22C-52D6-4817-A3D5-42F43EA5A5E2}" type="pres">
      <dgm:prSet presAssocID="{7B20D8D9-8A89-4764-A21F-4B9BFB637302}" presName="LShape" presStyleLbl="alignNode1" presStyleIdx="12" presStyleCnt="13"/>
      <dgm:spPr/>
    </dgm:pt>
    <dgm:pt modelId="{90D896A4-C972-4FFB-AA35-338FAF7DE8B9}" type="pres">
      <dgm:prSet presAssocID="{7B20D8D9-8A89-4764-A21F-4B9BFB637302}" presName="ParentText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D7508B16-908E-41DF-A8BA-6ECEA60FDAA7}" type="presOf" srcId="{9FBCFC3B-75F5-4620-A669-BCE3D858B164}" destId="{C5CB017F-8E02-4B75-848A-FBC72C2D9609}" srcOrd="0" destOrd="0" presId="urn:microsoft.com/office/officeart/2009/3/layout/StepUpProcess"/>
    <dgm:cxn modelId="{682F923B-9CD8-483E-95EC-F33E0BEF04C9}" type="presOf" srcId="{7B20D8D9-8A89-4764-A21F-4B9BFB637302}" destId="{90D896A4-C972-4FFB-AA35-338FAF7DE8B9}" srcOrd="0" destOrd="0" presId="urn:microsoft.com/office/officeart/2009/3/layout/StepUpProcess"/>
    <dgm:cxn modelId="{1E893C69-B762-41C2-8556-FC1111273587}" srcId="{7076DBDD-F8A2-4CA5-B74D-071C8699AC9C}" destId="{7B20D8D9-8A89-4764-A21F-4B9BFB637302}" srcOrd="6" destOrd="0" parTransId="{5B23C1CC-A74B-4667-ADE6-70E7D5349BD5}" sibTransId="{C4FEA129-6CEA-4232-A108-491BC001BF48}"/>
    <dgm:cxn modelId="{C9CA0A75-AC28-4F0A-A814-A4A1F76F20B4}" srcId="{7076DBDD-F8A2-4CA5-B74D-071C8699AC9C}" destId="{A166299A-0EE2-4188-97BD-1FB1EAD94171}" srcOrd="1" destOrd="0" parTransId="{2A270CB4-2CD7-4CFD-9015-F5CEC06B78A2}" sibTransId="{BB816CAC-71C3-4F61-969B-BB366EA7B413}"/>
    <dgm:cxn modelId="{22F88B55-778A-4354-8A18-0E230151C4BE}" srcId="{7076DBDD-F8A2-4CA5-B74D-071C8699AC9C}" destId="{E1A4B1FD-4752-42E3-B3EA-388880F97BAC}" srcOrd="2" destOrd="0" parTransId="{CAA43C80-F072-4BFE-B1E3-16D367700736}" sibTransId="{3A662D65-69E2-4DC9-AD81-BCDEF98FF45D}"/>
    <dgm:cxn modelId="{86802E85-EB42-4B0D-837F-BC88405803DF}" type="presOf" srcId="{FED11080-7A89-4F13-87B7-ADC918759BA6}" destId="{FF6B25FB-08EA-42AD-8563-94D1E9C7533A}" srcOrd="0" destOrd="0" presId="urn:microsoft.com/office/officeart/2009/3/layout/StepUpProcess"/>
    <dgm:cxn modelId="{6D69CE88-F3A7-4ED2-A963-7EE7A5ACE58F}" type="presOf" srcId="{6CBC984A-5372-45C3-A3F9-3282E52F9997}" destId="{5DBA3F5D-1DF5-4AE2-BB07-68E3C3A4AA5D}" srcOrd="0" destOrd="0" presId="urn:microsoft.com/office/officeart/2009/3/layout/StepUpProcess"/>
    <dgm:cxn modelId="{8DC4F288-EC3E-4112-9D64-9BAD738B9487}" srcId="{7076DBDD-F8A2-4CA5-B74D-071C8699AC9C}" destId="{9FBCFC3B-75F5-4620-A669-BCE3D858B164}" srcOrd="4" destOrd="0" parTransId="{013A052A-CC21-429F-93B7-E1A9BD814AD6}" sibTransId="{8DA182B5-73FE-4752-80FF-C8BA784FFCB8}"/>
    <dgm:cxn modelId="{BFA56D8B-411F-4BA5-A0F5-0DC17F559E18}" srcId="{7076DBDD-F8A2-4CA5-B74D-071C8699AC9C}" destId="{6CBC984A-5372-45C3-A3F9-3282E52F9997}" srcOrd="5" destOrd="0" parTransId="{4B44BA9E-DE38-4982-AEF2-32018BBB54A1}" sibTransId="{5CBADD63-5808-4EE3-ADD8-A8300537BEDE}"/>
    <dgm:cxn modelId="{8FC09CA3-48B6-43E8-B472-2A2933AE4CC7}" type="presOf" srcId="{E1A4B1FD-4752-42E3-B3EA-388880F97BAC}" destId="{D607472F-82C3-41FB-80AC-E227258113DA}" srcOrd="0" destOrd="0" presId="urn:microsoft.com/office/officeart/2009/3/layout/StepUpProcess"/>
    <dgm:cxn modelId="{7FF4B7D4-4EBA-4E01-9067-D696160BD16C}" type="presOf" srcId="{A166299A-0EE2-4188-97BD-1FB1EAD94171}" destId="{B07A0BE6-3B8A-4E78-B51D-3C2AC6E9752B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5556A7E6-AB45-4930-9A3B-EA1DBAA5A04F}" srcId="{7076DBDD-F8A2-4CA5-B74D-071C8699AC9C}" destId="{FED11080-7A89-4F13-87B7-ADC918759BA6}" srcOrd="3" destOrd="0" parTransId="{BEEB12E4-0B44-4053-8525-CCE6910C8B94}" sibTransId="{74A91972-B513-4519-B72B-09AC9519B55D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  <dgm:cxn modelId="{033F3257-2B2B-4139-9043-0E253F223BE4}" type="presParOf" srcId="{01FDC30A-D4BD-4A81-9F9B-9345436E6576}" destId="{B953D944-EC16-49E2-B7A4-392808818820}" srcOrd="2" destOrd="0" presId="urn:microsoft.com/office/officeart/2009/3/layout/StepUpProcess"/>
    <dgm:cxn modelId="{F8B08A47-843A-4D79-9B8D-F0F965AF77F7}" type="presParOf" srcId="{BAA84DB2-A1AD-4F74-9F60-F7BB13C64267}" destId="{729000A4-37B3-43B4-8E87-FE8EEC5BCB08}" srcOrd="1" destOrd="0" presId="urn:microsoft.com/office/officeart/2009/3/layout/StepUpProcess"/>
    <dgm:cxn modelId="{7EE26107-7883-491C-8535-6ED565217803}" type="presParOf" srcId="{729000A4-37B3-43B4-8E87-FE8EEC5BCB08}" destId="{245A9970-7109-404E-A22C-614C791F9296}" srcOrd="0" destOrd="0" presId="urn:microsoft.com/office/officeart/2009/3/layout/StepUpProcess"/>
    <dgm:cxn modelId="{698631D1-9354-4AF8-9821-1D59A7EED585}" type="presParOf" srcId="{BAA84DB2-A1AD-4F74-9F60-F7BB13C64267}" destId="{2D08D3FF-7607-4478-B97D-DCDDAD90B0F5}" srcOrd="2" destOrd="0" presId="urn:microsoft.com/office/officeart/2009/3/layout/StepUpProcess"/>
    <dgm:cxn modelId="{04505D45-9277-4CA7-88CE-AC53CCCBF0CB}" type="presParOf" srcId="{2D08D3FF-7607-4478-B97D-DCDDAD90B0F5}" destId="{FC20F9BD-66FF-4A7D-A4B9-3EFCD4A9D897}" srcOrd="0" destOrd="0" presId="urn:microsoft.com/office/officeart/2009/3/layout/StepUpProcess"/>
    <dgm:cxn modelId="{179EAD09-2365-428D-95B8-F19017A3183E}" type="presParOf" srcId="{2D08D3FF-7607-4478-B97D-DCDDAD90B0F5}" destId="{B07A0BE6-3B8A-4E78-B51D-3C2AC6E9752B}" srcOrd="1" destOrd="0" presId="urn:microsoft.com/office/officeart/2009/3/layout/StepUpProcess"/>
    <dgm:cxn modelId="{343F80EF-FB70-47B0-BDC9-4D2174501A97}" type="presParOf" srcId="{2D08D3FF-7607-4478-B97D-DCDDAD90B0F5}" destId="{66D1FE04-A124-4676-BCD9-3FBC94B0956E}" srcOrd="2" destOrd="0" presId="urn:microsoft.com/office/officeart/2009/3/layout/StepUpProcess"/>
    <dgm:cxn modelId="{B6A8BED7-B941-43A4-8A9E-A5E9E0C9998D}" type="presParOf" srcId="{BAA84DB2-A1AD-4F74-9F60-F7BB13C64267}" destId="{1BA734BF-B5F1-41C9-9549-2F076F819CDD}" srcOrd="3" destOrd="0" presId="urn:microsoft.com/office/officeart/2009/3/layout/StepUpProcess"/>
    <dgm:cxn modelId="{65FE86D8-1C72-4ECA-9F57-573672009735}" type="presParOf" srcId="{1BA734BF-B5F1-41C9-9549-2F076F819CDD}" destId="{8D2D5433-0594-42C7-A55C-8A0387BE801A}" srcOrd="0" destOrd="0" presId="urn:microsoft.com/office/officeart/2009/3/layout/StepUpProcess"/>
    <dgm:cxn modelId="{78B60900-22CF-4801-AB34-B9D1E262F384}" type="presParOf" srcId="{BAA84DB2-A1AD-4F74-9F60-F7BB13C64267}" destId="{C96080CC-B49D-491A-8249-6F2DFA749B17}" srcOrd="4" destOrd="0" presId="urn:microsoft.com/office/officeart/2009/3/layout/StepUpProcess"/>
    <dgm:cxn modelId="{3BDF5139-AE45-4766-9624-F66D0BFB8480}" type="presParOf" srcId="{C96080CC-B49D-491A-8249-6F2DFA749B17}" destId="{F5015A45-61D7-4FF5-8356-5AC241EE3592}" srcOrd="0" destOrd="0" presId="urn:microsoft.com/office/officeart/2009/3/layout/StepUpProcess"/>
    <dgm:cxn modelId="{81302F9E-5CEE-41F5-8436-16EF0F6ACF99}" type="presParOf" srcId="{C96080CC-B49D-491A-8249-6F2DFA749B17}" destId="{D607472F-82C3-41FB-80AC-E227258113DA}" srcOrd="1" destOrd="0" presId="urn:microsoft.com/office/officeart/2009/3/layout/StepUpProcess"/>
    <dgm:cxn modelId="{92B6D924-96BE-49D7-84AE-394036450B14}" type="presParOf" srcId="{C96080CC-B49D-491A-8249-6F2DFA749B17}" destId="{90018FE7-0F0B-4037-8066-534D3C591A9B}" srcOrd="2" destOrd="0" presId="urn:microsoft.com/office/officeart/2009/3/layout/StepUpProcess"/>
    <dgm:cxn modelId="{305C2A49-E30E-41BB-8E3B-B3FE4DC10140}" type="presParOf" srcId="{BAA84DB2-A1AD-4F74-9F60-F7BB13C64267}" destId="{98CC4017-56F0-45B1-B926-5FAB466A2631}" srcOrd="5" destOrd="0" presId="urn:microsoft.com/office/officeart/2009/3/layout/StepUpProcess"/>
    <dgm:cxn modelId="{76CD2703-4346-4B72-98E8-6C020E248D3E}" type="presParOf" srcId="{98CC4017-56F0-45B1-B926-5FAB466A2631}" destId="{7B6E894B-A2E0-49B2-A59F-47CE0804B85C}" srcOrd="0" destOrd="0" presId="urn:microsoft.com/office/officeart/2009/3/layout/StepUpProcess"/>
    <dgm:cxn modelId="{1ABBB574-13BA-4BB1-8065-A53047C980CF}" type="presParOf" srcId="{BAA84DB2-A1AD-4F74-9F60-F7BB13C64267}" destId="{C1C266DA-1244-4EFD-B562-A22375A39D23}" srcOrd="6" destOrd="0" presId="urn:microsoft.com/office/officeart/2009/3/layout/StepUpProcess"/>
    <dgm:cxn modelId="{9DEF2C52-8A7E-45E9-A021-BCF44DC7F8C8}" type="presParOf" srcId="{C1C266DA-1244-4EFD-B562-A22375A39D23}" destId="{9D0D0668-0BB2-4974-8BAE-B074ED89AA8B}" srcOrd="0" destOrd="0" presId="urn:microsoft.com/office/officeart/2009/3/layout/StepUpProcess"/>
    <dgm:cxn modelId="{D2A2D4A4-2868-4FFE-8DEA-14F4813D96D1}" type="presParOf" srcId="{C1C266DA-1244-4EFD-B562-A22375A39D23}" destId="{FF6B25FB-08EA-42AD-8563-94D1E9C7533A}" srcOrd="1" destOrd="0" presId="urn:microsoft.com/office/officeart/2009/3/layout/StepUpProcess"/>
    <dgm:cxn modelId="{42003447-6E87-40C3-A640-447A3F4B88C9}" type="presParOf" srcId="{C1C266DA-1244-4EFD-B562-A22375A39D23}" destId="{7042C54F-0D32-46F6-9CA1-2C6B56A0468A}" srcOrd="2" destOrd="0" presId="urn:microsoft.com/office/officeart/2009/3/layout/StepUpProcess"/>
    <dgm:cxn modelId="{E73C69B4-C71A-4152-9D8E-0D0B8583A0C8}" type="presParOf" srcId="{BAA84DB2-A1AD-4F74-9F60-F7BB13C64267}" destId="{89643A3A-A749-485B-944F-1AA77F1C4DA5}" srcOrd="7" destOrd="0" presId="urn:microsoft.com/office/officeart/2009/3/layout/StepUpProcess"/>
    <dgm:cxn modelId="{5287B12C-8DC5-4B61-AD21-A6CA53560FF5}" type="presParOf" srcId="{89643A3A-A749-485B-944F-1AA77F1C4DA5}" destId="{6BDBC748-C46D-49E9-A909-162BD277F9A8}" srcOrd="0" destOrd="0" presId="urn:microsoft.com/office/officeart/2009/3/layout/StepUpProcess"/>
    <dgm:cxn modelId="{61621A8A-787E-4243-B708-DFD4D85C5A0A}" type="presParOf" srcId="{BAA84DB2-A1AD-4F74-9F60-F7BB13C64267}" destId="{DDEE061B-2549-4FF1-9B32-9D3800F523B1}" srcOrd="8" destOrd="0" presId="urn:microsoft.com/office/officeart/2009/3/layout/StepUpProcess"/>
    <dgm:cxn modelId="{E86B0EF1-60FB-4788-99DD-CC82FCE080B3}" type="presParOf" srcId="{DDEE061B-2549-4FF1-9B32-9D3800F523B1}" destId="{5946A2ED-7F9A-4045-9D51-1ECC31C28F75}" srcOrd="0" destOrd="0" presId="urn:microsoft.com/office/officeart/2009/3/layout/StepUpProcess"/>
    <dgm:cxn modelId="{34A1B6BA-1139-4D4E-A140-22E57A3F9DA5}" type="presParOf" srcId="{DDEE061B-2549-4FF1-9B32-9D3800F523B1}" destId="{C5CB017F-8E02-4B75-848A-FBC72C2D9609}" srcOrd="1" destOrd="0" presId="urn:microsoft.com/office/officeart/2009/3/layout/StepUpProcess"/>
    <dgm:cxn modelId="{DB8B71DB-47B1-4F87-8D0B-1BA1DE53BA85}" type="presParOf" srcId="{DDEE061B-2549-4FF1-9B32-9D3800F523B1}" destId="{FB7D788A-0269-4BF3-B09B-8DB07884A22A}" srcOrd="2" destOrd="0" presId="urn:microsoft.com/office/officeart/2009/3/layout/StepUpProcess"/>
    <dgm:cxn modelId="{6CCCEDA1-4260-4CAC-A2A7-28E65DA4396B}" type="presParOf" srcId="{BAA84DB2-A1AD-4F74-9F60-F7BB13C64267}" destId="{71CA3C70-F1A4-4E81-BB90-27C422E6CE7D}" srcOrd="9" destOrd="0" presId="urn:microsoft.com/office/officeart/2009/3/layout/StepUpProcess"/>
    <dgm:cxn modelId="{EB4D4671-E8CD-4440-9D32-947F6989A0DA}" type="presParOf" srcId="{71CA3C70-F1A4-4E81-BB90-27C422E6CE7D}" destId="{007AA14F-D2E9-4D3C-A4CF-EB0F33D882FC}" srcOrd="0" destOrd="0" presId="urn:microsoft.com/office/officeart/2009/3/layout/StepUpProcess"/>
    <dgm:cxn modelId="{2259922F-544A-41D3-B586-AF8C6CD13CC4}" type="presParOf" srcId="{BAA84DB2-A1AD-4F74-9F60-F7BB13C64267}" destId="{1589A8F4-6020-4A1C-A161-5EDDC4B63CB4}" srcOrd="10" destOrd="0" presId="urn:microsoft.com/office/officeart/2009/3/layout/StepUpProcess"/>
    <dgm:cxn modelId="{293A1B68-EF73-419F-958F-C3FB067DC95E}" type="presParOf" srcId="{1589A8F4-6020-4A1C-A161-5EDDC4B63CB4}" destId="{3FF98E77-7C63-4CB9-8206-8F382F327F41}" srcOrd="0" destOrd="0" presId="urn:microsoft.com/office/officeart/2009/3/layout/StepUpProcess"/>
    <dgm:cxn modelId="{B928042D-CE3C-4AD4-ACA7-DE16536BEA89}" type="presParOf" srcId="{1589A8F4-6020-4A1C-A161-5EDDC4B63CB4}" destId="{5DBA3F5D-1DF5-4AE2-BB07-68E3C3A4AA5D}" srcOrd="1" destOrd="0" presId="urn:microsoft.com/office/officeart/2009/3/layout/StepUpProcess"/>
    <dgm:cxn modelId="{B042D694-3882-4236-86DD-C0B8A72FC29A}" type="presParOf" srcId="{1589A8F4-6020-4A1C-A161-5EDDC4B63CB4}" destId="{D2EDC815-4CDE-42C1-9613-D922E7AF5389}" srcOrd="2" destOrd="0" presId="urn:microsoft.com/office/officeart/2009/3/layout/StepUpProcess"/>
    <dgm:cxn modelId="{C8CBF733-3D5C-49E5-A457-B9A6C35518CA}" type="presParOf" srcId="{BAA84DB2-A1AD-4F74-9F60-F7BB13C64267}" destId="{E6A6C9F0-3FC4-44D9-B4A7-A76AD107A7C2}" srcOrd="11" destOrd="0" presId="urn:microsoft.com/office/officeart/2009/3/layout/StepUpProcess"/>
    <dgm:cxn modelId="{65C1EDCA-D424-4C1E-A143-813FFC092AFA}" type="presParOf" srcId="{E6A6C9F0-3FC4-44D9-B4A7-A76AD107A7C2}" destId="{42213339-9780-4C34-BF63-4542A8FBC098}" srcOrd="0" destOrd="0" presId="urn:microsoft.com/office/officeart/2009/3/layout/StepUpProcess"/>
    <dgm:cxn modelId="{B8C7398E-04C8-4651-8E50-FB2F96A379D4}" type="presParOf" srcId="{BAA84DB2-A1AD-4F74-9F60-F7BB13C64267}" destId="{87791818-4C22-41DA-B612-C1CDBC8C158B}" srcOrd="12" destOrd="0" presId="urn:microsoft.com/office/officeart/2009/3/layout/StepUpProcess"/>
    <dgm:cxn modelId="{328DB651-8448-4352-A63B-5162099D3536}" type="presParOf" srcId="{87791818-4C22-41DA-B612-C1CDBC8C158B}" destId="{91BCF22C-52D6-4817-A3D5-42F43EA5A5E2}" srcOrd="0" destOrd="0" presId="urn:microsoft.com/office/officeart/2009/3/layout/StepUpProcess"/>
    <dgm:cxn modelId="{D49D8350-7A08-426F-9E6D-B77B085E8D6F}" type="presParOf" srcId="{87791818-4C22-41DA-B612-C1CDBC8C158B}" destId="{90D896A4-C972-4FFB-AA35-338FAF7DE8B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7913EC-B674-4784-B8B6-A94CF643B766}">
      <dgm:prSet phldrT="[Text]"/>
      <dgm:spPr/>
      <dgm:t>
        <a:bodyPr/>
        <a:lstStyle/>
        <a:p>
          <a:r>
            <a:rPr lang="en-US" dirty="0"/>
            <a:t>Domestic Material Compliance Milestones</a:t>
          </a:r>
        </a:p>
      </dgm:t>
    </dgm:pt>
    <dgm:pt modelId="{6F112476-F362-4076-B2A2-8F0BCA49FCB5}" type="parTrans" cxnId="{1B1CE51A-6D37-4B3D-9682-D0E13BE25C35}">
      <dgm:prSet/>
      <dgm:spPr/>
      <dgm:t>
        <a:bodyPr/>
        <a:lstStyle/>
        <a:p>
          <a:endParaRPr lang="en-US"/>
        </a:p>
      </dgm:t>
    </dgm:pt>
    <dgm:pt modelId="{8E83A29E-355C-4246-ADFB-BB2E39BDAB61}" type="sibTrans" cxnId="{1B1CE51A-6D37-4B3D-9682-D0E13BE25C35}">
      <dgm:prSet/>
      <dgm:spPr/>
      <dgm:t>
        <a:bodyPr/>
        <a:lstStyle/>
        <a:p>
          <a:endParaRPr lang="en-US"/>
        </a:p>
      </dgm:t>
    </dgm:pt>
    <dgm:pt modelId="{E6DB9810-A399-4428-915D-98FF447BF14E}" type="pres">
      <dgm:prSet presAssocID="{7076DBDD-F8A2-4CA5-B74D-071C8699AC9C}" presName="linear" presStyleCnt="0">
        <dgm:presLayoutVars>
          <dgm:animLvl val="lvl"/>
          <dgm:resizeHandles val="exact"/>
        </dgm:presLayoutVars>
      </dgm:prSet>
      <dgm:spPr/>
    </dgm:pt>
    <dgm:pt modelId="{3FC4D81E-71F0-4BB9-B63D-8B70E7021F1F}" type="pres">
      <dgm:prSet presAssocID="{FB7913EC-B674-4784-B8B6-A94CF643B76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B1CE51A-6D37-4B3D-9682-D0E13BE25C35}" srcId="{7076DBDD-F8A2-4CA5-B74D-071C8699AC9C}" destId="{FB7913EC-B674-4784-B8B6-A94CF643B766}" srcOrd="0" destOrd="0" parTransId="{6F112476-F362-4076-B2A2-8F0BCA49FCB5}" sibTransId="{8E83A29E-355C-4246-ADFB-BB2E39BDAB61}"/>
    <dgm:cxn modelId="{06B2F05F-A7F5-4B03-821E-1BE3BEC2FD8D}" type="presOf" srcId="{FB7913EC-B674-4784-B8B6-A94CF643B766}" destId="{3FC4D81E-71F0-4BB9-B63D-8B70E7021F1F}" srcOrd="0" destOrd="0" presId="urn:microsoft.com/office/officeart/2005/8/layout/vList2"/>
    <dgm:cxn modelId="{BA1B7B8F-F2E7-4B70-8C85-28E53F72B0DD}" type="presOf" srcId="{7076DBDD-F8A2-4CA5-B74D-071C8699AC9C}" destId="{E6DB9810-A399-4428-915D-98FF447BF14E}" srcOrd="0" destOrd="0" presId="urn:microsoft.com/office/officeart/2005/8/layout/vList2"/>
    <dgm:cxn modelId="{394F6C52-0396-4EC8-B2CF-FEC2FD64E271}" type="presParOf" srcId="{E6DB9810-A399-4428-915D-98FF447BF14E}" destId="{3FC4D81E-71F0-4BB9-B63D-8B70E7021F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7076DBDD-F8A2-4CA5-B74D-071C8699AC9C}" type="doc">
      <dgm:prSet loTypeId="urn:microsoft.com/office/officeart/2009/3/layout/StepUp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27221C-7DC4-4066-8326-1B3E0CE12F57}">
      <dgm:prSet phldrT="[Text]"/>
      <dgm:spPr/>
      <dgm:t>
        <a:bodyPr/>
        <a:lstStyle/>
        <a:p>
          <a:r>
            <a:rPr lang="en-US" b="1" dirty="0"/>
            <a:t>Conduct compliance reviews</a:t>
          </a:r>
        </a:p>
      </dgm:t>
    </dgm:pt>
    <dgm:pt modelId="{E6708956-3022-416E-B35B-8BB3852B44D1}" type="parTrans" cxnId="{F9023ED5-0815-45C1-B852-D23B31737049}">
      <dgm:prSet/>
      <dgm:spPr/>
      <dgm:t>
        <a:bodyPr/>
        <a:lstStyle/>
        <a:p>
          <a:endParaRPr lang="en-US"/>
        </a:p>
      </dgm:t>
    </dgm:pt>
    <dgm:pt modelId="{D9D52909-136C-4293-AD2C-2E8F4674DDD4}" type="sibTrans" cxnId="{F9023ED5-0815-45C1-B852-D23B31737049}">
      <dgm:prSet/>
      <dgm:spPr/>
      <dgm:t>
        <a:bodyPr/>
        <a:lstStyle/>
        <a:p>
          <a:endParaRPr lang="en-US"/>
        </a:p>
      </dgm:t>
    </dgm:pt>
    <dgm:pt modelId="{BAA84DB2-A1AD-4F74-9F60-F7BB13C64267}" type="pres">
      <dgm:prSet presAssocID="{7076DBDD-F8A2-4CA5-B74D-071C8699AC9C}" presName="rootnode" presStyleCnt="0">
        <dgm:presLayoutVars>
          <dgm:chMax/>
          <dgm:chPref/>
          <dgm:dir/>
          <dgm:animLvl val="lvl"/>
        </dgm:presLayoutVars>
      </dgm:prSet>
      <dgm:spPr/>
    </dgm:pt>
    <dgm:pt modelId="{01FDC30A-D4BD-4A81-9F9B-9345436E6576}" type="pres">
      <dgm:prSet presAssocID="{B627221C-7DC4-4066-8326-1B3E0CE12F57}" presName="composite" presStyleCnt="0"/>
      <dgm:spPr/>
    </dgm:pt>
    <dgm:pt modelId="{577CD3AD-4ECD-45F9-A4A6-32E04AEE5011}" type="pres">
      <dgm:prSet presAssocID="{B627221C-7DC4-4066-8326-1B3E0CE12F57}" presName="LShape" presStyleLbl="alignNode1" presStyleIdx="0" presStyleCnt="1"/>
      <dgm:spPr/>
    </dgm:pt>
    <dgm:pt modelId="{71328087-8930-40BD-8173-9DF5556091DB}" type="pres">
      <dgm:prSet presAssocID="{B627221C-7DC4-4066-8326-1B3E0CE12F5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BB170E0B-CC49-4BA3-8FE2-810D3A45A59B}" type="presOf" srcId="{7076DBDD-F8A2-4CA5-B74D-071C8699AC9C}" destId="{BAA84DB2-A1AD-4F74-9F60-F7BB13C64267}" srcOrd="0" destOrd="0" presId="urn:microsoft.com/office/officeart/2009/3/layout/StepUpProcess"/>
    <dgm:cxn modelId="{F9023ED5-0815-45C1-B852-D23B31737049}" srcId="{7076DBDD-F8A2-4CA5-B74D-071C8699AC9C}" destId="{B627221C-7DC4-4066-8326-1B3E0CE12F57}" srcOrd="0" destOrd="0" parTransId="{E6708956-3022-416E-B35B-8BB3852B44D1}" sibTransId="{D9D52909-136C-4293-AD2C-2E8F4674DDD4}"/>
    <dgm:cxn modelId="{E40BBBF4-0C94-44EE-BA6C-0CA885CCE8C7}" type="presOf" srcId="{B627221C-7DC4-4066-8326-1B3E0CE12F57}" destId="{71328087-8930-40BD-8173-9DF5556091DB}" srcOrd="0" destOrd="0" presId="urn:microsoft.com/office/officeart/2009/3/layout/StepUpProcess"/>
    <dgm:cxn modelId="{C7A7EC59-97E8-40C7-8EA3-E0226C0089A9}" type="presParOf" srcId="{BAA84DB2-A1AD-4F74-9F60-F7BB13C64267}" destId="{01FDC30A-D4BD-4A81-9F9B-9345436E6576}" srcOrd="0" destOrd="0" presId="urn:microsoft.com/office/officeart/2009/3/layout/StepUpProcess"/>
    <dgm:cxn modelId="{B3C9589C-FCA5-4C7B-BB1B-D22DAA1AC20D}" type="presParOf" srcId="{01FDC30A-D4BD-4A81-9F9B-9345436E6576}" destId="{577CD3AD-4ECD-45F9-A4A6-32E04AEE5011}" srcOrd="0" destOrd="0" presId="urn:microsoft.com/office/officeart/2009/3/layout/StepUpProcess"/>
    <dgm:cxn modelId="{9C9FA757-AEE7-4B45-B007-74796EEE2D82}" type="presParOf" srcId="{01FDC30A-D4BD-4A81-9F9B-9345436E6576}" destId="{71328087-8930-40BD-8173-9DF5556091D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6B3D97A1-79F6-401F-B515-0C7E2004B926}" type="doc">
      <dgm:prSet loTypeId="urn:microsoft.com/office/officeart/2024/layout/BulletTimelineInverted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E67F5D-2610-4860-953D-BA252C9C1481}">
      <dgm:prSet phldrT="[Text]" custT="1"/>
      <dgm:spPr/>
      <dgm:t>
        <a:bodyPr/>
        <a:lstStyle/>
        <a:p>
          <a:pPr>
            <a:defRPr b="1"/>
          </a:pPr>
          <a:r>
            <a:rPr lang="en-US" sz="3200" dirty="0"/>
            <a:t>Division of Right of Way and Utilities will conduct sample compliance reviews</a:t>
          </a:r>
        </a:p>
      </dgm:t>
    </dgm:pt>
    <dgm:pt modelId="{F99F2A46-3663-4308-83CC-D017E7A60351}" type="parTrans" cxnId="{AC178700-CB6B-4589-B2F2-D08845308258}">
      <dgm:prSet/>
      <dgm:spPr/>
      <dgm:t>
        <a:bodyPr/>
        <a:lstStyle/>
        <a:p>
          <a:endParaRPr lang="en-US"/>
        </a:p>
      </dgm:t>
    </dgm:pt>
    <dgm:pt modelId="{77F439C6-B265-440B-8B70-08DBD7A029F8}" type="sibTrans" cxnId="{AC178700-CB6B-4589-B2F2-D08845308258}">
      <dgm:prSet/>
      <dgm:spPr/>
      <dgm:t>
        <a:bodyPr/>
        <a:lstStyle/>
        <a:p>
          <a:endParaRPr lang="en-US"/>
        </a:p>
      </dgm:t>
    </dgm:pt>
    <dgm:pt modelId="{A3668DC3-06C4-4F5C-8E68-68448966E15D}">
      <dgm:prSet phldrT="[Text]" custT="1"/>
      <dgm:spPr/>
      <dgm:t>
        <a:bodyPr/>
        <a:lstStyle/>
        <a:p>
          <a:pPr>
            <a:defRPr b="1"/>
          </a:pPr>
          <a:r>
            <a:rPr lang="en-US" sz="3200" dirty="0"/>
            <a:t>On demand reviews may also be requested if non-compliance is suspected</a:t>
          </a:r>
        </a:p>
      </dgm:t>
    </dgm:pt>
    <dgm:pt modelId="{C2B0056C-6906-4130-9109-6DCFB322A0DB}" type="parTrans" cxnId="{E135F56A-C2A6-4C72-B600-B654EC4F3175}">
      <dgm:prSet/>
      <dgm:spPr/>
      <dgm:t>
        <a:bodyPr/>
        <a:lstStyle/>
        <a:p>
          <a:endParaRPr lang="en-US"/>
        </a:p>
      </dgm:t>
    </dgm:pt>
    <dgm:pt modelId="{3F289E48-EDDE-46D4-B1A4-BA40FF061558}" type="sibTrans" cxnId="{E135F56A-C2A6-4C72-B600-B654EC4F3175}">
      <dgm:prSet/>
      <dgm:spPr/>
      <dgm:t>
        <a:bodyPr/>
        <a:lstStyle/>
        <a:p>
          <a:endParaRPr lang="en-US"/>
        </a:p>
      </dgm:t>
    </dgm:pt>
    <dgm:pt modelId="{3E57B64D-2EFC-4B84-BE81-35B4702BDE5E}">
      <dgm:prSet phldrT="[Text]" custT="1"/>
      <dgm:spPr/>
      <dgm:t>
        <a:bodyPr/>
        <a:lstStyle/>
        <a:p>
          <a:pPr>
            <a:defRPr b="1"/>
          </a:pPr>
          <a:r>
            <a:rPr lang="en-US" sz="3200" dirty="0"/>
            <a:t>At end of each fiscal year</a:t>
          </a:r>
        </a:p>
      </dgm:t>
    </dgm:pt>
    <dgm:pt modelId="{9F635E08-145C-4A0D-9561-75FB44C5AF40}" type="parTrans" cxnId="{90658C8C-DC7E-4572-A497-ACBD7B9A7360}">
      <dgm:prSet/>
      <dgm:spPr/>
      <dgm:t>
        <a:bodyPr/>
        <a:lstStyle/>
        <a:p>
          <a:endParaRPr lang="en-US"/>
        </a:p>
      </dgm:t>
    </dgm:pt>
    <dgm:pt modelId="{CB13CB03-C9F1-4243-8DDB-9C44360AF4E9}" type="sibTrans" cxnId="{90658C8C-DC7E-4572-A497-ACBD7B9A7360}">
      <dgm:prSet/>
      <dgm:spPr/>
      <dgm:t>
        <a:bodyPr/>
        <a:lstStyle/>
        <a:p>
          <a:endParaRPr lang="en-US"/>
        </a:p>
      </dgm:t>
    </dgm:pt>
    <dgm:pt modelId="{FF99AF77-EB90-4E53-B5D5-F6B1956AC5D6}" type="pres">
      <dgm:prSet presAssocID="{6B3D97A1-79F6-401F-B515-0C7E2004B926}" presName="root" presStyleCnt="0">
        <dgm:presLayoutVars>
          <dgm:dir/>
          <dgm:animLvl val="lvl"/>
        </dgm:presLayoutVars>
      </dgm:prSet>
      <dgm:spPr/>
    </dgm:pt>
    <dgm:pt modelId="{3C4C175A-B26A-48AC-B21E-81C2C38960BB}" type="pres">
      <dgm:prSet presAssocID="{6B3D97A1-79F6-401F-B515-0C7E2004B926}" presName="divider" presStyleCnt="0"/>
      <dgm:spPr/>
    </dgm:pt>
    <dgm:pt modelId="{DB9D27C0-C6CD-4354-848A-47CD69292446}" type="pres">
      <dgm:prSet presAssocID="{6B3D97A1-79F6-401F-B515-0C7E2004B926}" presName="rectBar" presStyleLbl="dkBgShp" presStyleIdx="0" presStyleCnt="5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15DC3896-417D-4FEA-8897-6E679B98A984}" type="pres">
      <dgm:prSet presAssocID="{6B3D97A1-79F6-401F-B515-0C7E2004B926}" presName="chevronArrow" presStyleLbl="dkBgShp" presStyleIdx="1" presStyleCnt="5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0389F2B-64FB-4E11-B1EA-B4417B3EA637}" type="pres">
      <dgm:prSet presAssocID="{6B3D97A1-79F6-401F-B515-0C7E2004B926}" presName="nodes" presStyleCnt="0">
        <dgm:presLayoutVars>
          <dgm:chMax/>
          <dgm:chPref/>
          <dgm:animLvl val="lvl"/>
        </dgm:presLayoutVars>
      </dgm:prSet>
      <dgm:spPr/>
    </dgm:pt>
    <dgm:pt modelId="{5BE3A30E-1625-425A-83A7-0F16F0228BEA}" type="pres">
      <dgm:prSet presAssocID="{9CE67F5D-2610-4860-953D-BA252C9C1481}" presName="composite" presStyleCnt="0"/>
      <dgm:spPr/>
    </dgm:pt>
    <dgm:pt modelId="{4BCCA0F9-60BB-4D60-BE81-CA869A578200}" type="pres">
      <dgm:prSet presAssocID="{9CE67F5D-2610-4860-953D-BA252C9C1481}" presName="DropPinPlaceHolder" presStyleCnt="0"/>
      <dgm:spPr/>
    </dgm:pt>
    <dgm:pt modelId="{068C1BA0-01D5-4ED0-B16D-C2B5BF5A3409}" type="pres">
      <dgm:prSet presAssocID="{9CE67F5D-2610-4860-953D-BA252C9C1481}" presName="DropPin" presStyleLbl="alignNode1" presStyleIdx="0" presStyleCnt="3"/>
      <dgm:spPr/>
    </dgm:pt>
    <dgm:pt modelId="{478CE9A6-F9BC-442C-80CA-5AFE4296B0F9}" type="pres">
      <dgm:prSet presAssocID="{9CE67F5D-2610-4860-953D-BA252C9C1481}" presName="Ellipse" presStyleLbl="fgAcc1" presStyleIdx="0" presStyleCnt="3"/>
      <dgm:spPr/>
    </dgm:pt>
    <dgm:pt modelId="{44CBACB6-C7E7-4204-9873-43BA827D9A87}" type="pres">
      <dgm:prSet presAssocID="{9CE67F5D-2610-4860-953D-BA252C9C1481}" presName="L2TextContainer" presStyleLbl="revTx" presStyleIdx="0" presStyleCnt="6">
        <dgm:presLayoutVars>
          <dgm:bulletEnabled val="1"/>
        </dgm:presLayoutVars>
      </dgm:prSet>
      <dgm:spPr/>
    </dgm:pt>
    <dgm:pt modelId="{4FD6FD7C-3C44-400A-BEC8-B49AA8185AA0}" type="pres">
      <dgm:prSet presAssocID="{9CE67F5D-2610-4860-953D-BA252C9C1481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AEEAE5F0-33A8-43DF-B8E3-E068B32BBFFF}" type="pres">
      <dgm:prSet presAssocID="{9CE67F5D-2610-4860-953D-BA252C9C1481}" presName="ConnectLine" presStyleLbl="dkBgShp" presStyleIdx="2" presStyleCnt="5"/>
      <dgm:spPr/>
    </dgm:pt>
    <dgm:pt modelId="{1803BED8-080D-4EA6-817E-A4B26C39BD2F}" type="pres">
      <dgm:prSet presAssocID="{9CE67F5D-2610-4860-953D-BA252C9C1481}" presName="ConnectorPoint" presStyleCnt="0"/>
      <dgm:spPr/>
    </dgm:pt>
    <dgm:pt modelId="{E44AFF65-39D9-4321-ABEE-A73E88C4A585}" type="pres">
      <dgm:prSet presAssocID="{9CE67F5D-2610-4860-953D-BA252C9C1481}" presName="Bullet" presStyleLbl="lnNode1" presStyleIdx="0" presStyleCnt="3"/>
      <dgm:spPr/>
    </dgm:pt>
    <dgm:pt modelId="{45B601ED-1EA1-4A2C-A14B-5F20DD62F923}" type="pres">
      <dgm:prSet presAssocID="{9CE67F5D-2610-4860-953D-BA252C9C1481}" presName="EmptyPlaceHolder" presStyleCnt="0"/>
      <dgm:spPr/>
    </dgm:pt>
    <dgm:pt modelId="{79FE51D8-9F67-44E0-8CCC-86B72B342438}" type="pres">
      <dgm:prSet presAssocID="{77F439C6-B265-440B-8B70-08DBD7A029F8}" presName="spaceBetweenRectangles" presStyleCnt="0"/>
      <dgm:spPr/>
    </dgm:pt>
    <dgm:pt modelId="{D1EEF914-526B-437D-8522-EB74AD2D92C8}" type="pres">
      <dgm:prSet presAssocID="{3E57B64D-2EFC-4B84-BE81-35B4702BDE5E}" presName="composite" presStyleCnt="0"/>
      <dgm:spPr/>
    </dgm:pt>
    <dgm:pt modelId="{5EB6F2DE-0717-453F-84F0-433224E00CA8}" type="pres">
      <dgm:prSet presAssocID="{3E57B64D-2EFC-4B84-BE81-35B4702BDE5E}" presName="DropPinPlaceHolder" presStyleCnt="0"/>
      <dgm:spPr/>
    </dgm:pt>
    <dgm:pt modelId="{DEA02B73-1505-44F6-ABD8-EECD653F5043}" type="pres">
      <dgm:prSet presAssocID="{3E57B64D-2EFC-4B84-BE81-35B4702BDE5E}" presName="DropPin" presStyleLbl="alignNode1" presStyleIdx="1" presStyleCnt="3"/>
      <dgm:spPr/>
    </dgm:pt>
    <dgm:pt modelId="{AD8D4071-56A6-4F54-91C9-310DCDF4810D}" type="pres">
      <dgm:prSet presAssocID="{3E57B64D-2EFC-4B84-BE81-35B4702BDE5E}" presName="Ellipse" presStyleLbl="fgAcc1" presStyleIdx="1" presStyleCnt="3"/>
      <dgm:spPr/>
    </dgm:pt>
    <dgm:pt modelId="{8FAAD04E-DEAC-4811-8AFC-4BA5F7091567}" type="pres">
      <dgm:prSet presAssocID="{3E57B64D-2EFC-4B84-BE81-35B4702BDE5E}" presName="L2TextContainer" presStyleLbl="revTx" presStyleIdx="2" presStyleCnt="6">
        <dgm:presLayoutVars>
          <dgm:bulletEnabled val="1"/>
        </dgm:presLayoutVars>
      </dgm:prSet>
      <dgm:spPr/>
    </dgm:pt>
    <dgm:pt modelId="{353D9BA0-709E-45A7-BDA5-621DAF5E851A}" type="pres">
      <dgm:prSet presAssocID="{3E57B64D-2EFC-4B84-BE81-35B4702BDE5E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E32729C0-BBCA-4B37-A9E8-E430BA7A63DB}" type="pres">
      <dgm:prSet presAssocID="{3E57B64D-2EFC-4B84-BE81-35B4702BDE5E}" presName="ConnectLine" presStyleLbl="dkBgShp" presStyleIdx="3" presStyleCnt="5"/>
      <dgm:spPr/>
    </dgm:pt>
    <dgm:pt modelId="{08A29966-8BF7-457D-AA91-739786503C6F}" type="pres">
      <dgm:prSet presAssocID="{3E57B64D-2EFC-4B84-BE81-35B4702BDE5E}" presName="ConnectorPoint" presStyleCnt="0"/>
      <dgm:spPr/>
    </dgm:pt>
    <dgm:pt modelId="{F003194F-DEF5-438D-93C5-D37B9195B570}" type="pres">
      <dgm:prSet presAssocID="{3E57B64D-2EFC-4B84-BE81-35B4702BDE5E}" presName="Bullet" presStyleLbl="lnNode1" presStyleIdx="1" presStyleCnt="3"/>
      <dgm:spPr/>
    </dgm:pt>
    <dgm:pt modelId="{F26AFFD1-126F-4783-AB39-4772779F5A27}" type="pres">
      <dgm:prSet presAssocID="{3E57B64D-2EFC-4B84-BE81-35B4702BDE5E}" presName="EmptyPlaceHolder" presStyleCnt="0"/>
      <dgm:spPr/>
    </dgm:pt>
    <dgm:pt modelId="{19A6B203-3B40-456A-BDF6-B62026DAA0DB}" type="pres">
      <dgm:prSet presAssocID="{CB13CB03-C9F1-4243-8DDB-9C44360AF4E9}" presName="spaceBetweenRectangles" presStyleCnt="0"/>
      <dgm:spPr/>
    </dgm:pt>
    <dgm:pt modelId="{239B5437-E5DC-40C3-A8DB-ABB94EAB6E5F}" type="pres">
      <dgm:prSet presAssocID="{A3668DC3-06C4-4F5C-8E68-68448966E15D}" presName="composite" presStyleCnt="0"/>
      <dgm:spPr/>
    </dgm:pt>
    <dgm:pt modelId="{D3C9F628-A8A4-4A7D-9C3D-6DEC31E90D7D}" type="pres">
      <dgm:prSet presAssocID="{A3668DC3-06C4-4F5C-8E68-68448966E15D}" presName="DropPinPlaceHolder" presStyleCnt="0"/>
      <dgm:spPr/>
    </dgm:pt>
    <dgm:pt modelId="{D7DE7911-A288-47B5-A5D1-017BE6D814C6}" type="pres">
      <dgm:prSet presAssocID="{A3668DC3-06C4-4F5C-8E68-68448966E15D}" presName="DropPin" presStyleLbl="alignNode1" presStyleIdx="2" presStyleCnt="3"/>
      <dgm:spPr/>
    </dgm:pt>
    <dgm:pt modelId="{877EF04D-5340-4A86-82CA-9944CA1EE45A}" type="pres">
      <dgm:prSet presAssocID="{A3668DC3-06C4-4F5C-8E68-68448966E15D}" presName="Ellipse" presStyleLbl="fgAcc1" presStyleIdx="2" presStyleCnt="3"/>
      <dgm:spPr/>
    </dgm:pt>
    <dgm:pt modelId="{C0DC8E32-6CA1-44E6-96CF-299860CD3D84}" type="pres">
      <dgm:prSet presAssocID="{A3668DC3-06C4-4F5C-8E68-68448966E15D}" presName="L2TextContainer" presStyleLbl="revTx" presStyleIdx="4" presStyleCnt="6">
        <dgm:presLayoutVars>
          <dgm:bulletEnabled val="1"/>
        </dgm:presLayoutVars>
      </dgm:prSet>
      <dgm:spPr/>
    </dgm:pt>
    <dgm:pt modelId="{91A6CEF2-279A-4A06-9C42-28094C4AA677}" type="pres">
      <dgm:prSet presAssocID="{A3668DC3-06C4-4F5C-8E68-68448966E15D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</dgm:pt>
    <dgm:pt modelId="{9ECAE227-78CE-47B2-9736-573345EF8A1D}" type="pres">
      <dgm:prSet presAssocID="{A3668DC3-06C4-4F5C-8E68-68448966E15D}" presName="ConnectLine" presStyleLbl="dkBgShp" presStyleIdx="4" presStyleCnt="5"/>
      <dgm:spPr/>
    </dgm:pt>
    <dgm:pt modelId="{2EF05639-E147-433B-B185-A1E667890E42}" type="pres">
      <dgm:prSet presAssocID="{A3668DC3-06C4-4F5C-8E68-68448966E15D}" presName="ConnectorPoint" presStyleCnt="0"/>
      <dgm:spPr/>
    </dgm:pt>
    <dgm:pt modelId="{A20125E7-2927-4148-8A9F-19EEE7786321}" type="pres">
      <dgm:prSet presAssocID="{A3668DC3-06C4-4F5C-8E68-68448966E15D}" presName="Bullet" presStyleLbl="lnNode1" presStyleIdx="2" presStyleCnt="3"/>
      <dgm:spPr/>
    </dgm:pt>
    <dgm:pt modelId="{DBCBD519-699F-4346-A869-82F690EA0EEC}" type="pres">
      <dgm:prSet presAssocID="{A3668DC3-06C4-4F5C-8E68-68448966E15D}" presName="EmptyPlaceHolder" presStyleCnt="0"/>
      <dgm:spPr/>
    </dgm:pt>
  </dgm:ptLst>
  <dgm:cxnLst>
    <dgm:cxn modelId="{AC178700-CB6B-4589-B2F2-D08845308258}" srcId="{6B3D97A1-79F6-401F-B515-0C7E2004B926}" destId="{9CE67F5D-2610-4860-953D-BA252C9C1481}" srcOrd="0" destOrd="0" parTransId="{F99F2A46-3663-4308-83CC-D017E7A60351}" sibTransId="{77F439C6-B265-440B-8B70-08DBD7A029F8}"/>
    <dgm:cxn modelId="{BF477060-CD6D-4BC4-9295-05E315D946D9}" type="presOf" srcId="{3E57B64D-2EFC-4B84-BE81-35B4702BDE5E}" destId="{353D9BA0-709E-45A7-BDA5-621DAF5E851A}" srcOrd="0" destOrd="0" presId="urn:microsoft.com/office/officeart/2024/layout/BulletTimelineInverted"/>
    <dgm:cxn modelId="{E135F56A-C2A6-4C72-B600-B654EC4F3175}" srcId="{6B3D97A1-79F6-401F-B515-0C7E2004B926}" destId="{A3668DC3-06C4-4F5C-8E68-68448966E15D}" srcOrd="2" destOrd="0" parTransId="{C2B0056C-6906-4130-9109-6DCFB322A0DB}" sibTransId="{3F289E48-EDDE-46D4-B1A4-BA40FF061558}"/>
    <dgm:cxn modelId="{9082707C-7229-43BB-B53E-BB159A2319DA}" type="presOf" srcId="{A3668DC3-06C4-4F5C-8E68-68448966E15D}" destId="{91A6CEF2-279A-4A06-9C42-28094C4AA677}" srcOrd="0" destOrd="0" presId="urn:microsoft.com/office/officeart/2024/layout/BulletTimelineInverted"/>
    <dgm:cxn modelId="{90658C8C-DC7E-4572-A497-ACBD7B9A7360}" srcId="{6B3D97A1-79F6-401F-B515-0C7E2004B926}" destId="{3E57B64D-2EFC-4B84-BE81-35B4702BDE5E}" srcOrd="1" destOrd="0" parTransId="{9F635E08-145C-4A0D-9561-75FB44C5AF40}" sibTransId="{CB13CB03-C9F1-4243-8DDB-9C44360AF4E9}"/>
    <dgm:cxn modelId="{797543A7-D04E-489D-AD13-91698E0B99E7}" type="presOf" srcId="{6B3D97A1-79F6-401F-B515-0C7E2004B926}" destId="{FF99AF77-EB90-4E53-B5D5-F6B1956AC5D6}" srcOrd="0" destOrd="0" presId="urn:microsoft.com/office/officeart/2024/layout/BulletTimelineInverted"/>
    <dgm:cxn modelId="{028A5FF2-2AF8-4F3C-941D-B0AE88930E82}" type="presOf" srcId="{9CE67F5D-2610-4860-953D-BA252C9C1481}" destId="{4FD6FD7C-3C44-400A-BEC8-B49AA8185AA0}" srcOrd="0" destOrd="0" presId="urn:microsoft.com/office/officeart/2024/layout/BulletTimelineInverted"/>
    <dgm:cxn modelId="{980540FC-5265-4C8C-8DA9-C4A8D6ADFF0F}" type="presParOf" srcId="{FF99AF77-EB90-4E53-B5D5-F6B1956AC5D6}" destId="{3C4C175A-B26A-48AC-B21E-81C2C38960BB}" srcOrd="0" destOrd="0" presId="urn:microsoft.com/office/officeart/2024/layout/BulletTimelineInverted"/>
    <dgm:cxn modelId="{984B561C-5066-4107-9463-B33B06710CDE}" type="presParOf" srcId="{3C4C175A-B26A-48AC-B21E-81C2C38960BB}" destId="{DB9D27C0-C6CD-4354-848A-47CD69292446}" srcOrd="0" destOrd="0" presId="urn:microsoft.com/office/officeart/2024/layout/BulletTimelineInverted"/>
    <dgm:cxn modelId="{0ACC9374-6B30-4475-AB79-454F882FDB37}" type="presParOf" srcId="{3C4C175A-B26A-48AC-B21E-81C2C38960BB}" destId="{15DC3896-417D-4FEA-8897-6E679B98A984}" srcOrd="1" destOrd="0" presId="urn:microsoft.com/office/officeart/2024/layout/BulletTimelineInverted"/>
    <dgm:cxn modelId="{0706A8C6-97F3-466C-95BA-338660DCE440}" type="presParOf" srcId="{FF99AF77-EB90-4E53-B5D5-F6B1956AC5D6}" destId="{30389F2B-64FB-4E11-B1EA-B4417B3EA637}" srcOrd="1" destOrd="0" presId="urn:microsoft.com/office/officeart/2024/layout/BulletTimelineInverted"/>
    <dgm:cxn modelId="{E607A758-B172-4D09-B1C6-AF97E72212CC}" type="presParOf" srcId="{30389F2B-64FB-4E11-B1EA-B4417B3EA637}" destId="{5BE3A30E-1625-425A-83A7-0F16F0228BEA}" srcOrd="0" destOrd="0" presId="urn:microsoft.com/office/officeart/2024/layout/BulletTimelineInverted"/>
    <dgm:cxn modelId="{B95F9856-F84E-4032-A2A5-D012FFEA7761}" type="presParOf" srcId="{5BE3A30E-1625-425A-83A7-0F16F0228BEA}" destId="{4BCCA0F9-60BB-4D60-BE81-CA869A578200}" srcOrd="0" destOrd="0" presId="urn:microsoft.com/office/officeart/2024/layout/BulletTimelineInverted"/>
    <dgm:cxn modelId="{912BCBF0-2709-4679-97E2-403D0C50D4FD}" type="presParOf" srcId="{4BCCA0F9-60BB-4D60-BE81-CA869A578200}" destId="{068C1BA0-01D5-4ED0-B16D-C2B5BF5A3409}" srcOrd="0" destOrd="0" presId="urn:microsoft.com/office/officeart/2024/layout/BulletTimelineInverted"/>
    <dgm:cxn modelId="{29DC8E49-01B1-4CFC-B71E-C2A8F0BD7B7A}" type="presParOf" srcId="{4BCCA0F9-60BB-4D60-BE81-CA869A578200}" destId="{478CE9A6-F9BC-442C-80CA-5AFE4296B0F9}" srcOrd="1" destOrd="0" presId="urn:microsoft.com/office/officeart/2024/layout/BulletTimelineInverted"/>
    <dgm:cxn modelId="{815643BE-9D21-4CC8-AA75-3B2287806BC7}" type="presParOf" srcId="{5BE3A30E-1625-425A-83A7-0F16F0228BEA}" destId="{44CBACB6-C7E7-4204-9873-43BA827D9A87}" srcOrd="1" destOrd="0" presId="urn:microsoft.com/office/officeart/2024/layout/BulletTimelineInverted"/>
    <dgm:cxn modelId="{3B00936B-38BC-4592-9110-233F328F0188}" type="presParOf" srcId="{5BE3A30E-1625-425A-83A7-0F16F0228BEA}" destId="{4FD6FD7C-3C44-400A-BEC8-B49AA8185AA0}" srcOrd="2" destOrd="0" presId="urn:microsoft.com/office/officeart/2024/layout/BulletTimelineInverted"/>
    <dgm:cxn modelId="{FF44CDE2-2CEF-4B74-BB75-FCF5CC87F237}" type="presParOf" srcId="{5BE3A30E-1625-425A-83A7-0F16F0228BEA}" destId="{AEEAE5F0-33A8-43DF-B8E3-E068B32BBFFF}" srcOrd="3" destOrd="0" presId="urn:microsoft.com/office/officeart/2024/layout/BulletTimelineInverted"/>
    <dgm:cxn modelId="{88861EEF-B79F-4C49-BED3-7F1D5003B717}" type="presParOf" srcId="{5BE3A30E-1625-425A-83A7-0F16F0228BEA}" destId="{1803BED8-080D-4EA6-817E-A4B26C39BD2F}" srcOrd="4" destOrd="0" presId="urn:microsoft.com/office/officeart/2024/layout/BulletTimelineInverted"/>
    <dgm:cxn modelId="{5A2EFDB6-35DB-4BBA-8F36-1C8F85AB30CB}" type="presParOf" srcId="{1803BED8-080D-4EA6-817E-A4B26C39BD2F}" destId="{E44AFF65-39D9-4321-ABEE-A73E88C4A585}" srcOrd="0" destOrd="0" presId="urn:microsoft.com/office/officeart/2024/layout/BulletTimelineInverted"/>
    <dgm:cxn modelId="{77CB300E-D0DB-48BE-A625-3040CAA444E7}" type="presParOf" srcId="{5BE3A30E-1625-425A-83A7-0F16F0228BEA}" destId="{45B601ED-1EA1-4A2C-A14B-5F20DD62F923}" srcOrd="5" destOrd="0" presId="urn:microsoft.com/office/officeart/2024/layout/BulletTimelineInverted"/>
    <dgm:cxn modelId="{E9EFA77C-992E-4F25-900D-4AE472E2753A}" type="presParOf" srcId="{30389F2B-64FB-4E11-B1EA-B4417B3EA637}" destId="{79FE51D8-9F67-44E0-8CCC-86B72B342438}" srcOrd="1" destOrd="0" presId="urn:microsoft.com/office/officeart/2024/layout/BulletTimelineInverted"/>
    <dgm:cxn modelId="{8D1F1F15-E6C2-4A62-8657-2BB1EE5ECF93}" type="presParOf" srcId="{30389F2B-64FB-4E11-B1EA-B4417B3EA637}" destId="{D1EEF914-526B-437D-8522-EB74AD2D92C8}" srcOrd="2" destOrd="0" presId="urn:microsoft.com/office/officeart/2024/layout/BulletTimelineInverted"/>
    <dgm:cxn modelId="{ECF99B1A-32C7-4D31-BD57-21F83D964C83}" type="presParOf" srcId="{D1EEF914-526B-437D-8522-EB74AD2D92C8}" destId="{5EB6F2DE-0717-453F-84F0-433224E00CA8}" srcOrd="0" destOrd="0" presId="urn:microsoft.com/office/officeart/2024/layout/BulletTimelineInverted"/>
    <dgm:cxn modelId="{B58ADF71-7750-492E-AFE7-D1AD38E01F31}" type="presParOf" srcId="{5EB6F2DE-0717-453F-84F0-433224E00CA8}" destId="{DEA02B73-1505-44F6-ABD8-EECD653F5043}" srcOrd="0" destOrd="0" presId="urn:microsoft.com/office/officeart/2024/layout/BulletTimelineInverted"/>
    <dgm:cxn modelId="{AC23A2C4-142B-4FB2-AB05-7207BE06A7AA}" type="presParOf" srcId="{5EB6F2DE-0717-453F-84F0-433224E00CA8}" destId="{AD8D4071-56A6-4F54-91C9-310DCDF4810D}" srcOrd="1" destOrd="0" presId="urn:microsoft.com/office/officeart/2024/layout/BulletTimelineInverted"/>
    <dgm:cxn modelId="{6EA297AD-7B22-4C82-8CB3-8ED499B14B12}" type="presParOf" srcId="{D1EEF914-526B-437D-8522-EB74AD2D92C8}" destId="{8FAAD04E-DEAC-4811-8AFC-4BA5F7091567}" srcOrd="1" destOrd="0" presId="urn:microsoft.com/office/officeart/2024/layout/BulletTimelineInverted"/>
    <dgm:cxn modelId="{D68872F7-42D6-4D28-B3AD-180100F52AB3}" type="presParOf" srcId="{D1EEF914-526B-437D-8522-EB74AD2D92C8}" destId="{353D9BA0-709E-45A7-BDA5-621DAF5E851A}" srcOrd="2" destOrd="0" presId="urn:microsoft.com/office/officeart/2024/layout/BulletTimelineInverted"/>
    <dgm:cxn modelId="{73B827FE-4566-44BC-9B4D-4C722A50E576}" type="presParOf" srcId="{D1EEF914-526B-437D-8522-EB74AD2D92C8}" destId="{E32729C0-BBCA-4B37-A9E8-E430BA7A63DB}" srcOrd="3" destOrd="0" presId="urn:microsoft.com/office/officeart/2024/layout/BulletTimelineInverted"/>
    <dgm:cxn modelId="{372ECD5F-4DE6-4917-833A-987D24DCB993}" type="presParOf" srcId="{D1EEF914-526B-437D-8522-EB74AD2D92C8}" destId="{08A29966-8BF7-457D-AA91-739786503C6F}" srcOrd="4" destOrd="0" presId="urn:microsoft.com/office/officeart/2024/layout/BulletTimelineInverted"/>
    <dgm:cxn modelId="{25B57724-B3B6-4713-84A2-6F7A49AE6FE0}" type="presParOf" srcId="{08A29966-8BF7-457D-AA91-739786503C6F}" destId="{F003194F-DEF5-438D-93C5-D37B9195B570}" srcOrd="0" destOrd="0" presId="urn:microsoft.com/office/officeart/2024/layout/BulletTimelineInverted"/>
    <dgm:cxn modelId="{9AAF0A76-9B25-4A5C-A891-701A93D73D12}" type="presParOf" srcId="{D1EEF914-526B-437D-8522-EB74AD2D92C8}" destId="{F26AFFD1-126F-4783-AB39-4772779F5A27}" srcOrd="5" destOrd="0" presId="urn:microsoft.com/office/officeart/2024/layout/BulletTimelineInverted"/>
    <dgm:cxn modelId="{1D82B843-1BC8-4E2E-BC83-26C284406A02}" type="presParOf" srcId="{30389F2B-64FB-4E11-B1EA-B4417B3EA637}" destId="{19A6B203-3B40-456A-BDF6-B62026DAA0DB}" srcOrd="3" destOrd="0" presId="urn:microsoft.com/office/officeart/2024/layout/BulletTimelineInverted"/>
    <dgm:cxn modelId="{7128C3AE-4182-4D5B-B52D-B137F92A7FBE}" type="presParOf" srcId="{30389F2B-64FB-4E11-B1EA-B4417B3EA637}" destId="{239B5437-E5DC-40C3-A8DB-ABB94EAB6E5F}" srcOrd="4" destOrd="0" presId="urn:microsoft.com/office/officeart/2024/layout/BulletTimelineInverted"/>
    <dgm:cxn modelId="{E25A39B3-A9AE-4547-B20D-91F4BA83DB19}" type="presParOf" srcId="{239B5437-E5DC-40C3-A8DB-ABB94EAB6E5F}" destId="{D3C9F628-A8A4-4A7D-9C3D-6DEC31E90D7D}" srcOrd="0" destOrd="0" presId="urn:microsoft.com/office/officeart/2024/layout/BulletTimelineInverted"/>
    <dgm:cxn modelId="{8C079123-D774-4E10-93F6-2228B3ECDB31}" type="presParOf" srcId="{D3C9F628-A8A4-4A7D-9C3D-6DEC31E90D7D}" destId="{D7DE7911-A288-47B5-A5D1-017BE6D814C6}" srcOrd="0" destOrd="0" presId="urn:microsoft.com/office/officeart/2024/layout/BulletTimelineInverted"/>
    <dgm:cxn modelId="{579AAAC1-0190-4FA5-A102-028FAFA9EF40}" type="presParOf" srcId="{D3C9F628-A8A4-4A7D-9C3D-6DEC31E90D7D}" destId="{877EF04D-5340-4A86-82CA-9944CA1EE45A}" srcOrd="1" destOrd="0" presId="urn:microsoft.com/office/officeart/2024/layout/BulletTimelineInverted"/>
    <dgm:cxn modelId="{91F3062F-9486-4756-8BC5-A972B438D90B}" type="presParOf" srcId="{239B5437-E5DC-40C3-A8DB-ABB94EAB6E5F}" destId="{C0DC8E32-6CA1-44E6-96CF-299860CD3D84}" srcOrd="1" destOrd="0" presId="urn:microsoft.com/office/officeart/2024/layout/BulletTimelineInverted"/>
    <dgm:cxn modelId="{0E76CC0A-661B-408F-977C-319137409F63}" type="presParOf" srcId="{239B5437-E5DC-40C3-A8DB-ABB94EAB6E5F}" destId="{91A6CEF2-279A-4A06-9C42-28094C4AA677}" srcOrd="2" destOrd="0" presId="urn:microsoft.com/office/officeart/2024/layout/BulletTimelineInverted"/>
    <dgm:cxn modelId="{ED30990C-25B0-4AAB-B12C-144F439D50BF}" type="presParOf" srcId="{239B5437-E5DC-40C3-A8DB-ABB94EAB6E5F}" destId="{9ECAE227-78CE-47B2-9736-573345EF8A1D}" srcOrd="3" destOrd="0" presId="urn:microsoft.com/office/officeart/2024/layout/BulletTimelineInverted"/>
    <dgm:cxn modelId="{A887CA52-6C67-4CE4-8439-E4864CBC0FBD}" type="presParOf" srcId="{239B5437-E5DC-40C3-A8DB-ABB94EAB6E5F}" destId="{2EF05639-E147-433B-B185-A1E667890E42}" srcOrd="4" destOrd="0" presId="urn:microsoft.com/office/officeart/2024/layout/BulletTimelineInverted"/>
    <dgm:cxn modelId="{0E271A79-BD36-4A4F-B226-5A1150912516}" type="presParOf" srcId="{2EF05639-E147-433B-B185-A1E667890E42}" destId="{A20125E7-2927-4148-8A9F-19EEE7786321}" srcOrd="0" destOrd="0" presId="urn:microsoft.com/office/officeart/2024/layout/BulletTimelineInverted"/>
    <dgm:cxn modelId="{A422650A-249F-4E92-B201-B3CD028ACD3F}" type="presParOf" srcId="{239B5437-E5DC-40C3-A8DB-ABB94EAB6E5F}" destId="{DBCBD519-699F-4346-A869-82F690EA0EEC}" srcOrd="5" destOrd="0" presId="urn:microsoft.com/office/officeart/2024/layout/BulletTimelineInverted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151D1E52-6150-4825-9FC4-F05832D7797F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C4E1DE4-00AB-4EF4-B630-507ED12C578A}">
      <dgm:prSet phldrT="[Text]"/>
      <dgm:spPr/>
      <dgm:t>
        <a:bodyPr/>
        <a:lstStyle/>
        <a:p>
          <a:r>
            <a:rPr lang="en-US" dirty="0"/>
            <a:t>When non-domestic is acceptable</a:t>
          </a:r>
        </a:p>
      </dgm:t>
    </dgm:pt>
    <dgm:pt modelId="{13898138-C7D3-4153-9AE6-BC20086EBFE1}" type="parTrans" cxnId="{8E9482BE-B38C-47C1-9620-6C99A6F0983A}">
      <dgm:prSet/>
      <dgm:spPr/>
      <dgm:t>
        <a:bodyPr/>
        <a:lstStyle/>
        <a:p>
          <a:endParaRPr lang="en-US"/>
        </a:p>
      </dgm:t>
    </dgm:pt>
    <dgm:pt modelId="{8DB51C6C-2F18-4B87-A26A-60F575293662}" type="sibTrans" cxnId="{8E9482BE-B38C-47C1-9620-6C99A6F0983A}">
      <dgm:prSet/>
      <dgm:spPr/>
      <dgm:t>
        <a:bodyPr/>
        <a:lstStyle/>
        <a:p>
          <a:endParaRPr lang="en-US"/>
        </a:p>
      </dgm:t>
    </dgm:pt>
    <dgm:pt modelId="{7898E751-E8DE-4D9F-9A17-5F6D78C0A15D}" type="pres">
      <dgm:prSet presAssocID="{151D1E52-6150-4825-9FC4-F05832D7797F}" presName="linear" presStyleCnt="0">
        <dgm:presLayoutVars>
          <dgm:dir/>
          <dgm:resizeHandles val="exact"/>
        </dgm:presLayoutVars>
      </dgm:prSet>
      <dgm:spPr/>
    </dgm:pt>
    <dgm:pt modelId="{09C5108F-2B00-4708-BAF8-5F7085C34ECC}" type="pres">
      <dgm:prSet presAssocID="{DC4E1DE4-00AB-4EF4-B630-507ED12C578A}" presName="comp" presStyleCnt="0"/>
      <dgm:spPr/>
    </dgm:pt>
    <dgm:pt modelId="{57F9C28C-BEE0-4FF3-B52A-1D891B3661C1}" type="pres">
      <dgm:prSet presAssocID="{DC4E1DE4-00AB-4EF4-B630-507ED12C578A}" presName="box" presStyleLbl="node1" presStyleIdx="0" presStyleCnt="1"/>
      <dgm:spPr/>
    </dgm:pt>
    <dgm:pt modelId="{32D62886-4B7A-4EBC-86D1-E1985A7226D2}" type="pres">
      <dgm:prSet presAssocID="{DC4E1DE4-00AB-4EF4-B630-507ED12C578A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</dgm:spPr>
      <dgm:extLst>
        <a:ext uri="{E40237B7-FDA0-4F09-8148-C483321AD2D9}">
          <dgm14:cNvPr xmlns:dgm14="http://schemas.microsoft.com/office/drawing/2010/diagram" id="0" name="" descr="Thumbs up"/>
        </a:ext>
      </dgm:extLst>
    </dgm:pt>
    <dgm:pt modelId="{7D755487-15D9-45DD-8DDE-CC377326030D}" type="pres">
      <dgm:prSet presAssocID="{DC4E1DE4-00AB-4EF4-B630-507ED12C578A}" presName="text" presStyleLbl="node1" presStyleIdx="0" presStyleCnt="1">
        <dgm:presLayoutVars>
          <dgm:bulletEnabled val="1"/>
        </dgm:presLayoutVars>
      </dgm:prSet>
      <dgm:spPr/>
    </dgm:pt>
  </dgm:ptLst>
  <dgm:cxnLst>
    <dgm:cxn modelId="{C543C670-7317-41BC-BBED-8F97C0460EE2}" type="presOf" srcId="{151D1E52-6150-4825-9FC4-F05832D7797F}" destId="{7898E751-E8DE-4D9F-9A17-5F6D78C0A15D}" srcOrd="0" destOrd="0" presId="urn:microsoft.com/office/officeart/2005/8/layout/vList4"/>
    <dgm:cxn modelId="{0195F8A6-A761-4328-9509-49F2125F6399}" type="presOf" srcId="{DC4E1DE4-00AB-4EF4-B630-507ED12C578A}" destId="{57F9C28C-BEE0-4FF3-B52A-1D891B3661C1}" srcOrd="0" destOrd="0" presId="urn:microsoft.com/office/officeart/2005/8/layout/vList4"/>
    <dgm:cxn modelId="{8E9482BE-B38C-47C1-9620-6C99A6F0983A}" srcId="{151D1E52-6150-4825-9FC4-F05832D7797F}" destId="{DC4E1DE4-00AB-4EF4-B630-507ED12C578A}" srcOrd="0" destOrd="0" parTransId="{13898138-C7D3-4153-9AE6-BC20086EBFE1}" sibTransId="{8DB51C6C-2F18-4B87-A26A-60F575293662}"/>
    <dgm:cxn modelId="{C75E4EE2-FD2E-4732-98A2-7E66D1EE1A3A}" type="presOf" srcId="{DC4E1DE4-00AB-4EF4-B630-507ED12C578A}" destId="{7D755487-15D9-45DD-8DDE-CC377326030D}" srcOrd="1" destOrd="0" presId="urn:microsoft.com/office/officeart/2005/8/layout/vList4"/>
    <dgm:cxn modelId="{2016A2F9-E9B9-405F-BF5A-743D9BC2C64F}" type="presParOf" srcId="{7898E751-E8DE-4D9F-9A17-5F6D78C0A15D}" destId="{09C5108F-2B00-4708-BAF8-5F7085C34ECC}" srcOrd="0" destOrd="0" presId="urn:microsoft.com/office/officeart/2005/8/layout/vList4"/>
    <dgm:cxn modelId="{09A6C3B7-3F35-4A70-8125-EE60CBC7BB97}" type="presParOf" srcId="{09C5108F-2B00-4708-BAF8-5F7085C34ECC}" destId="{57F9C28C-BEE0-4FF3-B52A-1D891B3661C1}" srcOrd="0" destOrd="0" presId="urn:microsoft.com/office/officeart/2005/8/layout/vList4"/>
    <dgm:cxn modelId="{32ABCDC9-369D-4D58-A99A-8F8384860555}" type="presParOf" srcId="{09C5108F-2B00-4708-BAF8-5F7085C34ECC}" destId="{32D62886-4B7A-4EBC-86D1-E1985A7226D2}" srcOrd="1" destOrd="0" presId="urn:microsoft.com/office/officeart/2005/8/layout/vList4"/>
    <dgm:cxn modelId="{8DFAF422-1B56-4E2E-B2DF-BD64AA5B567A}" type="presParOf" srcId="{09C5108F-2B00-4708-BAF8-5F7085C34ECC}" destId="{7D755487-15D9-45DD-8DDE-CC377326030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0CE2A3C6-2CBC-4938-A894-EBDD52B166A5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E66E62-9380-4694-B426-AA25D6247F25}">
      <dgm:prSet phldrT="[Text]" phldr="0"/>
      <dgm:spPr/>
      <dgm:t>
        <a:bodyPr/>
        <a:lstStyle/>
        <a:p>
          <a:r>
            <a:rPr lang="en-US" dirty="0"/>
            <a:t>Adheres to a project's minimum threshold</a:t>
          </a:r>
        </a:p>
      </dgm:t>
    </dgm:pt>
    <dgm:pt modelId="{34201418-F236-4735-96E5-FB1F1BD6034F}" type="parTrans" cxnId="{030A8C0F-9ACD-4BAA-AA20-8B53AB68BAB5}">
      <dgm:prSet/>
      <dgm:spPr/>
      <dgm:t>
        <a:bodyPr/>
        <a:lstStyle/>
        <a:p>
          <a:endParaRPr lang="en-US"/>
        </a:p>
      </dgm:t>
    </dgm:pt>
    <dgm:pt modelId="{5EEB462C-53B1-4ECB-9D4C-1934C992B8F8}" type="sibTrans" cxnId="{030A8C0F-9ACD-4BAA-AA20-8B53AB68BAB5}">
      <dgm:prSet/>
      <dgm:spPr/>
      <dgm:t>
        <a:bodyPr/>
        <a:lstStyle/>
        <a:p>
          <a:endParaRPr lang="en-US"/>
        </a:p>
      </dgm:t>
    </dgm:pt>
    <dgm:pt modelId="{28B304B5-F23A-4287-88DE-B637FFE06FC1}">
      <dgm:prSet phldrT="[Text]" phldr="0"/>
      <dgm:spPr/>
      <dgm:t>
        <a:bodyPr/>
        <a:lstStyle/>
        <a:p>
          <a:r>
            <a:rPr lang="en-US" dirty="0"/>
            <a:t>Secure a Project Waiver</a:t>
          </a:r>
        </a:p>
      </dgm:t>
    </dgm:pt>
    <dgm:pt modelId="{F9086F98-1B3F-4D0C-89DC-D4547FD65AA9}" type="parTrans" cxnId="{753F6E1D-932C-48CE-987E-B73856B2241B}">
      <dgm:prSet/>
      <dgm:spPr/>
      <dgm:t>
        <a:bodyPr/>
        <a:lstStyle/>
        <a:p>
          <a:endParaRPr lang="en-US"/>
        </a:p>
      </dgm:t>
    </dgm:pt>
    <dgm:pt modelId="{715CBC0F-1A4E-4709-B044-DAE5117A6B71}" type="sibTrans" cxnId="{753F6E1D-932C-48CE-987E-B73856B2241B}">
      <dgm:prSet/>
      <dgm:spPr/>
      <dgm:t>
        <a:bodyPr/>
        <a:lstStyle/>
        <a:p>
          <a:endParaRPr lang="en-US"/>
        </a:p>
      </dgm:t>
    </dgm:pt>
    <dgm:pt modelId="{5D5AA836-9F5A-47AF-A932-94BE7CF8573C}">
      <dgm:prSet phldrT="[Text]" phldr="0"/>
      <dgm:spPr/>
      <dgm:t>
        <a:bodyPr/>
        <a:lstStyle/>
        <a:p>
          <a:r>
            <a:rPr lang="en-US" dirty="0"/>
            <a:t>Find a National Waiver</a:t>
          </a:r>
        </a:p>
      </dgm:t>
    </dgm:pt>
    <dgm:pt modelId="{32291C93-FAD3-4DE0-8279-4C22DB947B74}" type="parTrans" cxnId="{BC1F22F5-7A11-4EDD-9E1F-687402E58992}">
      <dgm:prSet/>
      <dgm:spPr/>
      <dgm:t>
        <a:bodyPr/>
        <a:lstStyle/>
        <a:p>
          <a:endParaRPr lang="en-US"/>
        </a:p>
      </dgm:t>
    </dgm:pt>
    <dgm:pt modelId="{E9B2E9EF-91CD-4991-9382-01CEDC40E4BA}" type="sibTrans" cxnId="{BC1F22F5-7A11-4EDD-9E1F-687402E58992}">
      <dgm:prSet/>
      <dgm:spPr/>
      <dgm:t>
        <a:bodyPr/>
        <a:lstStyle/>
        <a:p>
          <a:endParaRPr lang="en-US"/>
        </a:p>
      </dgm:t>
    </dgm:pt>
    <dgm:pt modelId="{2972C701-87B5-4D7E-8964-DAD944811142}" type="pres">
      <dgm:prSet presAssocID="{0CE2A3C6-2CBC-4938-A894-EBDD52B166A5}" presName="linearFlow" presStyleCnt="0">
        <dgm:presLayoutVars>
          <dgm:dir/>
          <dgm:resizeHandles val="exact"/>
        </dgm:presLayoutVars>
      </dgm:prSet>
      <dgm:spPr/>
    </dgm:pt>
    <dgm:pt modelId="{3D68AEAB-C846-477E-BCCF-8711CED402C3}" type="pres">
      <dgm:prSet presAssocID="{3BE66E62-9380-4694-B426-AA25D6247F25}" presName="composite" presStyleCnt="0"/>
      <dgm:spPr/>
    </dgm:pt>
    <dgm:pt modelId="{F5E85903-3BD5-4259-AABB-45FB346C19D5}" type="pres">
      <dgm:prSet presAssocID="{3BE66E62-9380-4694-B426-AA25D6247F25}" presName="imgShp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Arrows in a dartboard"/>
        </a:ext>
      </dgm:extLst>
    </dgm:pt>
    <dgm:pt modelId="{5F667804-B226-409E-83C0-5022B60604F7}" type="pres">
      <dgm:prSet presAssocID="{3BE66E62-9380-4694-B426-AA25D6247F25}" presName="txShp" presStyleLbl="node1" presStyleIdx="0" presStyleCnt="3">
        <dgm:presLayoutVars>
          <dgm:bulletEnabled val="1"/>
        </dgm:presLayoutVars>
      </dgm:prSet>
      <dgm:spPr/>
    </dgm:pt>
    <dgm:pt modelId="{83436BE5-1BEA-46EB-96D2-FCFC84FCF046}" type="pres">
      <dgm:prSet presAssocID="{5EEB462C-53B1-4ECB-9D4C-1934C992B8F8}" presName="spacing" presStyleCnt="0"/>
      <dgm:spPr/>
    </dgm:pt>
    <dgm:pt modelId="{2AFC2DFD-DE66-46D9-BD49-64A07EDF416B}" type="pres">
      <dgm:prSet presAssocID="{28B304B5-F23A-4287-88DE-B637FFE06FC1}" presName="composite" presStyleCnt="0"/>
      <dgm:spPr/>
    </dgm:pt>
    <dgm:pt modelId="{1441DD7A-6DCF-4664-8EDA-19283A9D246C}" type="pres">
      <dgm:prSet presAssocID="{28B304B5-F23A-4287-88DE-B637FFE06FC1}" presName="imgShp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Woman working at home office desk"/>
        </a:ext>
      </dgm:extLst>
    </dgm:pt>
    <dgm:pt modelId="{344868C1-4294-4000-B885-3C46457B2387}" type="pres">
      <dgm:prSet presAssocID="{28B304B5-F23A-4287-88DE-B637FFE06FC1}" presName="txShp" presStyleLbl="node1" presStyleIdx="1" presStyleCnt="3">
        <dgm:presLayoutVars>
          <dgm:bulletEnabled val="1"/>
        </dgm:presLayoutVars>
      </dgm:prSet>
      <dgm:spPr/>
    </dgm:pt>
    <dgm:pt modelId="{2C4FFE94-396A-4551-AB3D-DDD1E8BFCC91}" type="pres">
      <dgm:prSet presAssocID="{715CBC0F-1A4E-4709-B044-DAE5117A6B71}" presName="spacing" presStyleCnt="0"/>
      <dgm:spPr/>
    </dgm:pt>
    <dgm:pt modelId="{417D7BDF-B4FE-4641-B135-3E84AC15E597}" type="pres">
      <dgm:prSet presAssocID="{5D5AA836-9F5A-47AF-A932-94BE7CF8573C}" presName="composite" presStyleCnt="0"/>
      <dgm:spPr/>
    </dgm:pt>
    <dgm:pt modelId="{602375FA-9EFB-49D5-A631-790B6CBCB18D}" type="pres">
      <dgm:prSet presAssocID="{5D5AA836-9F5A-47AF-A932-94BE7CF8573C}" presName="imgShp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iles of paper"/>
        </a:ext>
      </dgm:extLst>
    </dgm:pt>
    <dgm:pt modelId="{2B327EEB-3A72-4037-8635-3456A8F42207}" type="pres">
      <dgm:prSet presAssocID="{5D5AA836-9F5A-47AF-A932-94BE7CF8573C}" presName="txShp" presStyleLbl="node1" presStyleIdx="2" presStyleCnt="3">
        <dgm:presLayoutVars>
          <dgm:bulletEnabled val="1"/>
        </dgm:presLayoutVars>
      </dgm:prSet>
      <dgm:spPr/>
    </dgm:pt>
  </dgm:ptLst>
  <dgm:cxnLst>
    <dgm:cxn modelId="{030A8C0F-9ACD-4BAA-AA20-8B53AB68BAB5}" srcId="{0CE2A3C6-2CBC-4938-A894-EBDD52B166A5}" destId="{3BE66E62-9380-4694-B426-AA25D6247F25}" srcOrd="0" destOrd="0" parTransId="{34201418-F236-4735-96E5-FB1F1BD6034F}" sibTransId="{5EEB462C-53B1-4ECB-9D4C-1934C992B8F8}"/>
    <dgm:cxn modelId="{63806F13-12C7-45BE-B9A3-1FB0457A4F7E}" type="presOf" srcId="{0CE2A3C6-2CBC-4938-A894-EBDD52B166A5}" destId="{2972C701-87B5-4D7E-8964-DAD944811142}" srcOrd="0" destOrd="0" presId="urn:microsoft.com/office/officeart/2005/8/layout/vList3"/>
    <dgm:cxn modelId="{753F6E1D-932C-48CE-987E-B73856B2241B}" srcId="{0CE2A3C6-2CBC-4938-A894-EBDD52B166A5}" destId="{28B304B5-F23A-4287-88DE-B637FFE06FC1}" srcOrd="1" destOrd="0" parTransId="{F9086F98-1B3F-4D0C-89DC-D4547FD65AA9}" sibTransId="{715CBC0F-1A4E-4709-B044-DAE5117A6B71}"/>
    <dgm:cxn modelId="{496D8126-172F-44B3-B2FA-1B621BBBC2E1}" type="presOf" srcId="{5D5AA836-9F5A-47AF-A932-94BE7CF8573C}" destId="{2B327EEB-3A72-4037-8635-3456A8F42207}" srcOrd="0" destOrd="0" presId="urn:microsoft.com/office/officeart/2005/8/layout/vList3"/>
    <dgm:cxn modelId="{666E6254-7F90-4443-B801-DF9BC7D59990}" type="presOf" srcId="{28B304B5-F23A-4287-88DE-B637FFE06FC1}" destId="{344868C1-4294-4000-B885-3C46457B2387}" srcOrd="0" destOrd="0" presId="urn:microsoft.com/office/officeart/2005/8/layout/vList3"/>
    <dgm:cxn modelId="{61DCDFDD-A64F-4AA6-A3F8-21FD6F19546F}" type="presOf" srcId="{3BE66E62-9380-4694-B426-AA25D6247F25}" destId="{5F667804-B226-409E-83C0-5022B60604F7}" srcOrd="0" destOrd="0" presId="urn:microsoft.com/office/officeart/2005/8/layout/vList3"/>
    <dgm:cxn modelId="{BC1F22F5-7A11-4EDD-9E1F-687402E58992}" srcId="{0CE2A3C6-2CBC-4938-A894-EBDD52B166A5}" destId="{5D5AA836-9F5A-47AF-A932-94BE7CF8573C}" srcOrd="2" destOrd="0" parTransId="{32291C93-FAD3-4DE0-8279-4C22DB947B74}" sibTransId="{E9B2E9EF-91CD-4991-9382-01CEDC40E4BA}"/>
    <dgm:cxn modelId="{5DB070C5-6096-47AE-A63D-133C358E30FB}" type="presParOf" srcId="{2972C701-87B5-4D7E-8964-DAD944811142}" destId="{3D68AEAB-C846-477E-BCCF-8711CED402C3}" srcOrd="0" destOrd="0" presId="urn:microsoft.com/office/officeart/2005/8/layout/vList3"/>
    <dgm:cxn modelId="{EE41E75F-FC4B-4526-84C7-DB4131A7E159}" type="presParOf" srcId="{3D68AEAB-C846-477E-BCCF-8711CED402C3}" destId="{F5E85903-3BD5-4259-AABB-45FB346C19D5}" srcOrd="0" destOrd="0" presId="urn:microsoft.com/office/officeart/2005/8/layout/vList3"/>
    <dgm:cxn modelId="{FB675CAA-D97A-4DEA-88A6-E103D4FAC37D}" type="presParOf" srcId="{3D68AEAB-C846-477E-BCCF-8711CED402C3}" destId="{5F667804-B226-409E-83C0-5022B60604F7}" srcOrd="1" destOrd="0" presId="urn:microsoft.com/office/officeart/2005/8/layout/vList3"/>
    <dgm:cxn modelId="{F1493DBF-473C-420F-BBC3-103FDD6083B7}" type="presParOf" srcId="{2972C701-87B5-4D7E-8964-DAD944811142}" destId="{83436BE5-1BEA-46EB-96D2-FCFC84FCF046}" srcOrd="1" destOrd="0" presId="urn:microsoft.com/office/officeart/2005/8/layout/vList3"/>
    <dgm:cxn modelId="{DC3F9D27-6638-4776-94CF-FC67A804070F}" type="presParOf" srcId="{2972C701-87B5-4D7E-8964-DAD944811142}" destId="{2AFC2DFD-DE66-46D9-BD49-64A07EDF416B}" srcOrd="2" destOrd="0" presId="urn:microsoft.com/office/officeart/2005/8/layout/vList3"/>
    <dgm:cxn modelId="{03916559-A9E2-44BC-94DC-73791AEA95F6}" type="presParOf" srcId="{2AFC2DFD-DE66-46D9-BD49-64A07EDF416B}" destId="{1441DD7A-6DCF-4664-8EDA-19283A9D246C}" srcOrd="0" destOrd="0" presId="urn:microsoft.com/office/officeart/2005/8/layout/vList3"/>
    <dgm:cxn modelId="{A25F7CF0-EA13-4355-A1A1-A0275E12BE13}" type="presParOf" srcId="{2AFC2DFD-DE66-46D9-BD49-64A07EDF416B}" destId="{344868C1-4294-4000-B885-3C46457B2387}" srcOrd="1" destOrd="0" presId="urn:microsoft.com/office/officeart/2005/8/layout/vList3"/>
    <dgm:cxn modelId="{114B48EB-42C7-4485-A4A6-7BE21E306682}" type="presParOf" srcId="{2972C701-87B5-4D7E-8964-DAD944811142}" destId="{2C4FFE94-396A-4551-AB3D-DDD1E8BFCC91}" srcOrd="3" destOrd="0" presId="urn:microsoft.com/office/officeart/2005/8/layout/vList3"/>
    <dgm:cxn modelId="{428E4620-E607-49B4-A884-723C91B08A78}" type="presParOf" srcId="{2972C701-87B5-4D7E-8964-DAD944811142}" destId="{417D7BDF-B4FE-4641-B135-3E84AC15E597}" srcOrd="4" destOrd="0" presId="urn:microsoft.com/office/officeart/2005/8/layout/vList3"/>
    <dgm:cxn modelId="{B6742D82-3287-4599-91BB-05287BAC434D}" type="presParOf" srcId="{417D7BDF-B4FE-4641-B135-3E84AC15E597}" destId="{602375FA-9EFB-49D5-A631-790B6CBCB18D}" srcOrd="0" destOrd="0" presId="urn:microsoft.com/office/officeart/2005/8/layout/vList3"/>
    <dgm:cxn modelId="{EF40E9B3-5E76-420E-93BB-47E605C51AB6}" type="presParOf" srcId="{417D7BDF-B4FE-4641-B135-3E84AC15E597}" destId="{2B327EEB-3A72-4037-8635-3456A8F4220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5BEFF072-2D6E-4FA5-B537-BDCE7A12AB65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0877C7-8E94-4268-8E42-1EE44A5B11FE}">
      <dgm:prSet phldrT="[Text]"/>
      <dgm:spPr/>
      <dgm:t>
        <a:bodyPr/>
        <a:lstStyle/>
        <a:p>
          <a:r>
            <a:rPr lang="en-US" dirty="0"/>
            <a:t>23 CFR 635.410(b)(4)</a:t>
          </a:r>
        </a:p>
      </dgm:t>
    </dgm:pt>
    <dgm:pt modelId="{0440FAD1-AD8C-4ECC-A676-F00D3D38678E}" type="parTrans" cxnId="{7AD5C049-99B3-4DA7-B2A2-8722C95855F4}">
      <dgm:prSet/>
      <dgm:spPr/>
      <dgm:t>
        <a:bodyPr/>
        <a:lstStyle/>
        <a:p>
          <a:endParaRPr lang="en-US"/>
        </a:p>
      </dgm:t>
    </dgm:pt>
    <dgm:pt modelId="{3F021E19-958E-496F-85CE-22775893184D}" type="sibTrans" cxnId="{7AD5C049-99B3-4DA7-B2A2-8722C95855F4}">
      <dgm:prSet/>
      <dgm:spPr/>
      <dgm:t>
        <a:bodyPr/>
        <a:lstStyle/>
        <a:p>
          <a:endParaRPr lang="en-US"/>
        </a:p>
      </dgm:t>
    </dgm:pt>
    <dgm:pt modelId="{EE37EC9F-B3D5-41F5-9E9B-4129B1BF69E9}">
      <dgm:prSet phldrT="[Text]"/>
      <dgm:spPr/>
      <dgm:t>
        <a:bodyPr/>
        <a:lstStyle/>
        <a:p>
          <a:r>
            <a:rPr lang="en-US" dirty="0"/>
            <a:t>$2,500 of iron and steel products as delivered to the project</a:t>
          </a:r>
        </a:p>
      </dgm:t>
    </dgm:pt>
    <dgm:pt modelId="{7210E951-D027-4DC6-B2BD-367E13F1E692}" type="parTrans" cxnId="{B7BAB9D0-CA35-4760-8809-E66601B1604C}">
      <dgm:prSet/>
      <dgm:spPr/>
      <dgm:t>
        <a:bodyPr/>
        <a:lstStyle/>
        <a:p>
          <a:endParaRPr lang="en-US"/>
        </a:p>
      </dgm:t>
    </dgm:pt>
    <dgm:pt modelId="{B201E56C-60C7-4A54-9E69-15B8D7391CF7}" type="sibTrans" cxnId="{B7BAB9D0-CA35-4760-8809-E66601B1604C}">
      <dgm:prSet/>
      <dgm:spPr/>
      <dgm:t>
        <a:bodyPr/>
        <a:lstStyle/>
        <a:p>
          <a:endParaRPr lang="en-US"/>
        </a:p>
      </dgm:t>
    </dgm:pt>
    <dgm:pt modelId="{97B6ED03-395C-42C6-9356-5CCDD93E54A5}">
      <dgm:prSet/>
      <dgm:spPr/>
      <dgm:t>
        <a:bodyPr/>
        <a:lstStyle/>
        <a:p>
          <a:r>
            <a:rPr lang="en-US" dirty="0"/>
            <a:t>0.1% of the total </a:t>
          </a:r>
          <a:r>
            <a:rPr lang="en-US"/>
            <a:t>contract amount</a:t>
          </a:r>
          <a:endParaRPr lang="en-US" dirty="0"/>
        </a:p>
      </dgm:t>
    </dgm:pt>
    <dgm:pt modelId="{95E0AB33-3CCE-4F52-B19A-9E44E801EFFB}" type="parTrans" cxnId="{E4843C04-AEAE-4F72-8369-DB7B4DC5C68A}">
      <dgm:prSet/>
      <dgm:spPr/>
      <dgm:t>
        <a:bodyPr/>
        <a:lstStyle/>
        <a:p>
          <a:endParaRPr lang="en-US"/>
        </a:p>
      </dgm:t>
    </dgm:pt>
    <dgm:pt modelId="{1A7843A5-9D72-40BE-B98C-94EFE6D9B2F3}" type="sibTrans" cxnId="{E4843C04-AEAE-4F72-8369-DB7B4DC5C68A}">
      <dgm:prSet/>
      <dgm:spPr/>
      <dgm:t>
        <a:bodyPr/>
        <a:lstStyle/>
        <a:p>
          <a:endParaRPr lang="en-US"/>
        </a:p>
      </dgm:t>
    </dgm:pt>
    <dgm:pt modelId="{EB9DF052-C0F6-4E10-BA4A-BC42421A27B7}" type="pres">
      <dgm:prSet presAssocID="{5BEFF072-2D6E-4FA5-B537-BDCE7A12AB65}" presName="linear" presStyleCnt="0">
        <dgm:presLayoutVars>
          <dgm:dir/>
          <dgm:resizeHandles val="exact"/>
        </dgm:presLayoutVars>
      </dgm:prSet>
      <dgm:spPr/>
    </dgm:pt>
    <dgm:pt modelId="{804BDCDA-8BC4-42F0-BA2B-AAF36A6C366F}" type="pres">
      <dgm:prSet presAssocID="{1E0877C7-8E94-4268-8E42-1EE44A5B11FE}" presName="comp" presStyleCnt="0"/>
      <dgm:spPr/>
    </dgm:pt>
    <dgm:pt modelId="{8B1B394C-FFD3-4921-9644-1EF12F2E817E}" type="pres">
      <dgm:prSet presAssocID="{1E0877C7-8E94-4268-8E42-1EE44A5B11FE}" presName="box" presStyleLbl="node1" presStyleIdx="0" presStyleCnt="1"/>
      <dgm:spPr/>
    </dgm:pt>
    <dgm:pt modelId="{141E6A56-C4A7-494F-BC63-6FAAFF4F997D}" type="pres">
      <dgm:prSet presAssocID="{1E0877C7-8E94-4268-8E42-1EE44A5B11FE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32000" r="-32000"/>
          </a:stretch>
        </a:blipFill>
      </dgm:spPr>
      <dgm:extLst>
        <a:ext uri="{E40237B7-FDA0-4F09-8148-C483321AD2D9}">
          <dgm14:cNvPr xmlns:dgm14="http://schemas.microsoft.com/office/drawing/2010/diagram" id="0" name="" descr="Steel towers, high voltage wires, stretching to the sunset"/>
        </a:ext>
      </dgm:extLst>
    </dgm:pt>
    <dgm:pt modelId="{8A91BEEC-8EAC-45D5-BA28-41D4C8A8667A}" type="pres">
      <dgm:prSet presAssocID="{1E0877C7-8E94-4268-8E42-1EE44A5B11FE}" presName="text" presStyleLbl="node1" presStyleIdx="0" presStyleCnt="1">
        <dgm:presLayoutVars>
          <dgm:bulletEnabled val="1"/>
        </dgm:presLayoutVars>
      </dgm:prSet>
      <dgm:spPr/>
    </dgm:pt>
  </dgm:ptLst>
  <dgm:cxnLst>
    <dgm:cxn modelId="{F896B301-3DC8-46BB-BCBF-CE74BBF6FDCD}" type="presOf" srcId="{97B6ED03-395C-42C6-9356-5CCDD93E54A5}" destId="{8A91BEEC-8EAC-45D5-BA28-41D4C8A8667A}" srcOrd="1" destOrd="2" presId="urn:microsoft.com/office/officeart/2005/8/layout/vList4"/>
    <dgm:cxn modelId="{E4843C04-AEAE-4F72-8369-DB7B4DC5C68A}" srcId="{1E0877C7-8E94-4268-8E42-1EE44A5B11FE}" destId="{97B6ED03-395C-42C6-9356-5CCDD93E54A5}" srcOrd="1" destOrd="0" parTransId="{95E0AB33-3CCE-4F52-B19A-9E44E801EFFB}" sibTransId="{1A7843A5-9D72-40BE-B98C-94EFE6D9B2F3}"/>
    <dgm:cxn modelId="{9DDB0918-7DAB-4D52-8240-F503FDEE5F5A}" type="presOf" srcId="{EE37EC9F-B3D5-41F5-9E9B-4129B1BF69E9}" destId="{8A91BEEC-8EAC-45D5-BA28-41D4C8A8667A}" srcOrd="1" destOrd="1" presId="urn:microsoft.com/office/officeart/2005/8/layout/vList4"/>
    <dgm:cxn modelId="{D8416E38-7424-4F29-9C63-C1C1A6180C9D}" type="presOf" srcId="{EE37EC9F-B3D5-41F5-9E9B-4129B1BF69E9}" destId="{8B1B394C-FFD3-4921-9644-1EF12F2E817E}" srcOrd="0" destOrd="1" presId="urn:microsoft.com/office/officeart/2005/8/layout/vList4"/>
    <dgm:cxn modelId="{7AD5C049-99B3-4DA7-B2A2-8722C95855F4}" srcId="{5BEFF072-2D6E-4FA5-B537-BDCE7A12AB65}" destId="{1E0877C7-8E94-4268-8E42-1EE44A5B11FE}" srcOrd="0" destOrd="0" parTransId="{0440FAD1-AD8C-4ECC-A676-F00D3D38678E}" sibTransId="{3F021E19-958E-496F-85CE-22775893184D}"/>
    <dgm:cxn modelId="{E804F373-BAEB-4D7F-A260-28446307BE58}" type="presOf" srcId="{97B6ED03-395C-42C6-9356-5CCDD93E54A5}" destId="{8B1B394C-FFD3-4921-9644-1EF12F2E817E}" srcOrd="0" destOrd="2" presId="urn:microsoft.com/office/officeart/2005/8/layout/vList4"/>
    <dgm:cxn modelId="{0100AF55-BC0B-4F70-86F9-4176B4C7D3B1}" type="presOf" srcId="{5BEFF072-2D6E-4FA5-B537-BDCE7A12AB65}" destId="{EB9DF052-C0F6-4E10-BA4A-BC42421A27B7}" srcOrd="0" destOrd="0" presId="urn:microsoft.com/office/officeart/2005/8/layout/vList4"/>
    <dgm:cxn modelId="{2A9442A3-C5C5-4F6E-934B-28AB8C02E090}" type="presOf" srcId="{1E0877C7-8E94-4268-8E42-1EE44A5B11FE}" destId="{8B1B394C-FFD3-4921-9644-1EF12F2E817E}" srcOrd="0" destOrd="0" presId="urn:microsoft.com/office/officeart/2005/8/layout/vList4"/>
    <dgm:cxn modelId="{B41AECC8-8AF6-44EA-BB84-10538D6BCA6E}" type="presOf" srcId="{1E0877C7-8E94-4268-8E42-1EE44A5B11FE}" destId="{8A91BEEC-8EAC-45D5-BA28-41D4C8A8667A}" srcOrd="1" destOrd="0" presId="urn:microsoft.com/office/officeart/2005/8/layout/vList4"/>
    <dgm:cxn modelId="{B7BAB9D0-CA35-4760-8809-E66601B1604C}" srcId="{1E0877C7-8E94-4268-8E42-1EE44A5B11FE}" destId="{EE37EC9F-B3D5-41F5-9E9B-4129B1BF69E9}" srcOrd="0" destOrd="0" parTransId="{7210E951-D027-4DC6-B2BD-367E13F1E692}" sibTransId="{B201E56C-60C7-4A54-9E69-15B8D7391CF7}"/>
    <dgm:cxn modelId="{99EDD3C7-F0C0-47A8-8115-F98D7657489F}" type="presParOf" srcId="{EB9DF052-C0F6-4E10-BA4A-BC42421A27B7}" destId="{804BDCDA-8BC4-42F0-BA2B-AAF36A6C366F}" srcOrd="0" destOrd="0" presId="urn:microsoft.com/office/officeart/2005/8/layout/vList4"/>
    <dgm:cxn modelId="{DA500594-F6DD-4485-ACFE-AA9689ABE098}" type="presParOf" srcId="{804BDCDA-8BC4-42F0-BA2B-AAF36A6C366F}" destId="{8B1B394C-FFD3-4921-9644-1EF12F2E817E}" srcOrd="0" destOrd="0" presId="urn:microsoft.com/office/officeart/2005/8/layout/vList4"/>
    <dgm:cxn modelId="{BF42AD67-CF4A-4F25-922A-C79AE3D3C6F5}" type="presParOf" srcId="{804BDCDA-8BC4-42F0-BA2B-AAF36A6C366F}" destId="{141E6A56-C4A7-494F-BC63-6FAAFF4F997D}" srcOrd="1" destOrd="0" presId="urn:microsoft.com/office/officeart/2005/8/layout/vList4"/>
    <dgm:cxn modelId="{A7EC09C2-96D7-454E-9FBA-2810B49844CA}" type="presParOf" srcId="{804BDCDA-8BC4-42F0-BA2B-AAF36A6C366F}" destId="{8A91BEEC-8EAC-45D5-BA28-41D4C8A8667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Steel/Iron Minimal Use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5BEFF072-2D6E-4FA5-B537-BDCE7A12AB65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0877C7-8E94-4268-8E42-1EE44A5B11FE}">
      <dgm:prSet phldrT="[Text]"/>
      <dgm:spPr/>
      <dgm:t>
        <a:bodyPr/>
        <a:lstStyle/>
        <a:p>
          <a:r>
            <a:rPr lang="en-US" dirty="0"/>
            <a:t>Section 70914(b)(1)</a:t>
          </a:r>
        </a:p>
      </dgm:t>
    </dgm:pt>
    <dgm:pt modelId="{0440FAD1-AD8C-4ECC-A676-F00D3D38678E}" type="parTrans" cxnId="{7AD5C049-99B3-4DA7-B2A2-8722C95855F4}">
      <dgm:prSet/>
      <dgm:spPr/>
      <dgm:t>
        <a:bodyPr/>
        <a:lstStyle/>
        <a:p>
          <a:endParaRPr lang="en-US"/>
        </a:p>
      </dgm:t>
    </dgm:pt>
    <dgm:pt modelId="{3F021E19-958E-496F-85CE-22775893184D}" type="sibTrans" cxnId="{7AD5C049-99B3-4DA7-B2A2-8722C95855F4}">
      <dgm:prSet/>
      <dgm:spPr/>
      <dgm:t>
        <a:bodyPr/>
        <a:lstStyle/>
        <a:p>
          <a:endParaRPr lang="en-US"/>
        </a:p>
      </dgm:t>
    </dgm:pt>
    <dgm:pt modelId="{6146C258-ABFB-4854-AB26-E29FB25BBD25}">
      <dgm:prSet phldrT="[Text]"/>
      <dgm:spPr/>
      <dgm:t>
        <a:bodyPr/>
        <a:lstStyle/>
        <a:p>
          <a:r>
            <a:rPr lang="en-US" dirty="0"/>
            <a:t>Total value of non-compliant products </a:t>
          </a:r>
          <a:r>
            <a:rPr lang="en-US" b="1" dirty="0"/>
            <a:t>&lt;= $1,000,000 </a:t>
          </a:r>
          <a:r>
            <a:rPr lang="en-US" dirty="0"/>
            <a:t>or </a:t>
          </a:r>
          <a:r>
            <a:rPr lang="en-US" b="1" dirty="0"/>
            <a:t>5% of total allowable costs </a:t>
          </a:r>
          <a:r>
            <a:rPr lang="en-US" dirty="0"/>
            <a:t>under the Federal financial assistance award.</a:t>
          </a:r>
        </a:p>
      </dgm:t>
    </dgm:pt>
    <dgm:pt modelId="{9A884FB2-71DD-43F2-BED5-FECADA312864}" type="parTrans" cxnId="{6EFB90AA-CB00-4058-8D1B-734F8F6F4DBF}">
      <dgm:prSet/>
      <dgm:spPr/>
      <dgm:t>
        <a:bodyPr/>
        <a:lstStyle/>
        <a:p>
          <a:endParaRPr lang="en-US"/>
        </a:p>
      </dgm:t>
    </dgm:pt>
    <dgm:pt modelId="{3DFE4BBB-13C0-4DC2-9E95-27BA2F22432B}" type="sibTrans" cxnId="{6EFB90AA-CB00-4058-8D1B-734F8F6F4DBF}">
      <dgm:prSet/>
      <dgm:spPr/>
      <dgm:t>
        <a:bodyPr/>
        <a:lstStyle/>
        <a:p>
          <a:endParaRPr lang="en-US"/>
        </a:p>
      </dgm:t>
    </dgm:pt>
    <dgm:pt modelId="{2E6C9CB7-B309-4F87-A8F1-775F9BBA1509}">
      <dgm:prSet/>
      <dgm:spPr/>
      <dgm:t>
        <a:bodyPr/>
        <a:lstStyle/>
        <a:p>
          <a:r>
            <a:rPr lang="en-US" dirty="0"/>
            <a:t>Federal financial assistance award </a:t>
          </a:r>
          <a:r>
            <a:rPr lang="en-US" b="1" dirty="0"/>
            <a:t>&lt; $500,000</a:t>
          </a:r>
          <a:r>
            <a:rPr lang="en-US" dirty="0"/>
            <a:t>; or</a:t>
          </a:r>
        </a:p>
      </dgm:t>
    </dgm:pt>
    <dgm:pt modelId="{ACE3ACCC-0D74-49C4-AA5D-B1F32930ED3B}" type="parTrans" cxnId="{D689DDC7-C13F-4352-B210-E864C96D2220}">
      <dgm:prSet/>
      <dgm:spPr/>
      <dgm:t>
        <a:bodyPr/>
        <a:lstStyle/>
        <a:p>
          <a:endParaRPr lang="en-US"/>
        </a:p>
      </dgm:t>
    </dgm:pt>
    <dgm:pt modelId="{0E098EBC-4104-481C-BB5D-23B9228681ED}" type="sibTrans" cxnId="{D689DDC7-C13F-4352-B210-E864C96D2220}">
      <dgm:prSet/>
      <dgm:spPr/>
      <dgm:t>
        <a:bodyPr/>
        <a:lstStyle/>
        <a:p>
          <a:endParaRPr lang="en-US"/>
        </a:p>
      </dgm:t>
    </dgm:pt>
    <dgm:pt modelId="{C6EF72A0-DEA3-4DCF-95AB-B5EF5FB4B66F}">
      <dgm:prSet/>
      <dgm:spPr/>
      <dgm:t>
        <a:bodyPr/>
        <a:lstStyle/>
        <a:p>
          <a:r>
            <a:rPr lang="en-US" dirty="0"/>
            <a:t>Non-domestically produced </a:t>
          </a:r>
          <a:r>
            <a:rPr lang="en-US" b="1" dirty="0"/>
            <a:t>miscellaneous minor components &lt; 5% of the total material cost</a:t>
          </a:r>
          <a:endParaRPr lang="en-US" dirty="0"/>
        </a:p>
      </dgm:t>
    </dgm:pt>
    <dgm:pt modelId="{57C0F346-F45C-4EC8-99D3-D9CA3997902D}" type="parTrans" cxnId="{F6179019-9CA3-4DB7-ABF4-BD445210C428}">
      <dgm:prSet/>
      <dgm:spPr/>
      <dgm:t>
        <a:bodyPr/>
        <a:lstStyle/>
        <a:p>
          <a:endParaRPr lang="en-US"/>
        </a:p>
      </dgm:t>
    </dgm:pt>
    <dgm:pt modelId="{7D35BF67-D508-4BF3-8914-EA919F59D93E}" type="sibTrans" cxnId="{F6179019-9CA3-4DB7-ABF4-BD445210C428}">
      <dgm:prSet/>
      <dgm:spPr/>
      <dgm:t>
        <a:bodyPr/>
        <a:lstStyle/>
        <a:p>
          <a:endParaRPr lang="en-US"/>
        </a:p>
      </dgm:t>
    </dgm:pt>
    <dgm:pt modelId="{235B3451-633D-44A9-BB6C-0987687067CC}" type="pres">
      <dgm:prSet presAssocID="{5BEFF072-2D6E-4FA5-B537-BDCE7A12AB65}" presName="linear" presStyleCnt="0">
        <dgm:presLayoutVars>
          <dgm:dir/>
          <dgm:resizeHandles val="exact"/>
        </dgm:presLayoutVars>
      </dgm:prSet>
      <dgm:spPr/>
    </dgm:pt>
    <dgm:pt modelId="{58A767AC-5A04-41A6-86F5-D8BE514ACAA3}" type="pres">
      <dgm:prSet presAssocID="{1E0877C7-8E94-4268-8E42-1EE44A5B11FE}" presName="comp" presStyleCnt="0"/>
      <dgm:spPr/>
    </dgm:pt>
    <dgm:pt modelId="{A130FBF4-4DC0-4BCB-B0AE-E0BA2ED4F96A}" type="pres">
      <dgm:prSet presAssocID="{1E0877C7-8E94-4268-8E42-1EE44A5B11FE}" presName="box" presStyleLbl="node1" presStyleIdx="0" presStyleCnt="1"/>
      <dgm:spPr/>
    </dgm:pt>
    <dgm:pt modelId="{410779A9-FBF0-4391-8DC0-8044E35A6BB7}" type="pres">
      <dgm:prSet presAssocID="{1E0877C7-8E94-4268-8E42-1EE44A5B11FE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32000" r="-32000"/>
          </a:stretch>
        </a:blipFill>
      </dgm:spPr>
      <dgm:extLst>
        <a:ext uri="{E40237B7-FDA0-4F09-8148-C483321AD2D9}">
          <dgm14:cNvPr xmlns:dgm14="http://schemas.microsoft.com/office/drawing/2010/diagram" id="0" name="" descr="Orange fiber optics"/>
        </a:ext>
      </dgm:extLst>
    </dgm:pt>
    <dgm:pt modelId="{4C012A62-D4B1-4F0C-9EDF-FDF11DDDD3C2}" type="pres">
      <dgm:prSet presAssocID="{1E0877C7-8E94-4268-8E42-1EE44A5B11FE}" presName="text" presStyleLbl="node1" presStyleIdx="0" presStyleCnt="1">
        <dgm:presLayoutVars>
          <dgm:bulletEnabled val="1"/>
        </dgm:presLayoutVars>
      </dgm:prSet>
      <dgm:spPr/>
    </dgm:pt>
  </dgm:ptLst>
  <dgm:cxnLst>
    <dgm:cxn modelId="{1D005119-D27E-4910-9C9B-22BE44BE78D0}" type="presOf" srcId="{2E6C9CB7-B309-4F87-A8F1-775F9BBA1509}" destId="{4C012A62-D4B1-4F0C-9EDF-FDF11DDDD3C2}" srcOrd="1" destOrd="2" presId="urn:microsoft.com/office/officeart/2005/8/layout/vList4"/>
    <dgm:cxn modelId="{F6179019-9CA3-4DB7-ABF4-BD445210C428}" srcId="{1E0877C7-8E94-4268-8E42-1EE44A5B11FE}" destId="{C6EF72A0-DEA3-4DCF-95AB-B5EF5FB4B66F}" srcOrd="2" destOrd="0" parTransId="{57C0F346-F45C-4EC8-99D3-D9CA3997902D}" sibTransId="{7D35BF67-D508-4BF3-8914-EA919F59D93E}"/>
    <dgm:cxn modelId="{977C9920-C2C4-486F-8C2E-E47CF85DC063}" type="presOf" srcId="{5BEFF072-2D6E-4FA5-B537-BDCE7A12AB65}" destId="{235B3451-633D-44A9-BB6C-0987687067CC}" srcOrd="0" destOrd="0" presId="urn:microsoft.com/office/officeart/2005/8/layout/vList4"/>
    <dgm:cxn modelId="{C2465E2C-09E8-4F28-A6FC-16ED696C6FC1}" type="presOf" srcId="{C6EF72A0-DEA3-4DCF-95AB-B5EF5FB4B66F}" destId="{A130FBF4-4DC0-4BCB-B0AE-E0BA2ED4F96A}" srcOrd="0" destOrd="3" presId="urn:microsoft.com/office/officeart/2005/8/layout/vList4"/>
    <dgm:cxn modelId="{F155333A-21C4-497A-B260-307053293F0B}" type="presOf" srcId="{C6EF72A0-DEA3-4DCF-95AB-B5EF5FB4B66F}" destId="{4C012A62-D4B1-4F0C-9EDF-FDF11DDDD3C2}" srcOrd="1" destOrd="3" presId="urn:microsoft.com/office/officeart/2005/8/layout/vList4"/>
    <dgm:cxn modelId="{3B7B743B-09F3-4954-8B5D-22310A276416}" type="presOf" srcId="{1E0877C7-8E94-4268-8E42-1EE44A5B11FE}" destId="{4C012A62-D4B1-4F0C-9EDF-FDF11DDDD3C2}" srcOrd="1" destOrd="0" presId="urn:microsoft.com/office/officeart/2005/8/layout/vList4"/>
    <dgm:cxn modelId="{7AD5C049-99B3-4DA7-B2A2-8722C95855F4}" srcId="{5BEFF072-2D6E-4FA5-B537-BDCE7A12AB65}" destId="{1E0877C7-8E94-4268-8E42-1EE44A5B11FE}" srcOrd="0" destOrd="0" parTransId="{0440FAD1-AD8C-4ECC-A676-F00D3D38678E}" sibTransId="{3F021E19-958E-496F-85CE-22775893184D}"/>
    <dgm:cxn modelId="{81860F97-951A-4A62-87D0-2B32FEEB422B}" type="presOf" srcId="{6146C258-ABFB-4854-AB26-E29FB25BBD25}" destId="{A130FBF4-4DC0-4BCB-B0AE-E0BA2ED4F96A}" srcOrd="0" destOrd="1" presId="urn:microsoft.com/office/officeart/2005/8/layout/vList4"/>
    <dgm:cxn modelId="{6EFB90AA-CB00-4058-8D1B-734F8F6F4DBF}" srcId="{1E0877C7-8E94-4268-8E42-1EE44A5B11FE}" destId="{6146C258-ABFB-4854-AB26-E29FB25BBD25}" srcOrd="0" destOrd="0" parTransId="{9A884FB2-71DD-43F2-BED5-FECADA312864}" sibTransId="{3DFE4BBB-13C0-4DC2-9E95-27BA2F22432B}"/>
    <dgm:cxn modelId="{D689DDC7-C13F-4352-B210-E864C96D2220}" srcId="{1E0877C7-8E94-4268-8E42-1EE44A5B11FE}" destId="{2E6C9CB7-B309-4F87-A8F1-775F9BBA1509}" srcOrd="1" destOrd="0" parTransId="{ACE3ACCC-0D74-49C4-AA5D-B1F32930ED3B}" sibTransId="{0E098EBC-4104-481C-BB5D-23B9228681ED}"/>
    <dgm:cxn modelId="{1B6217CC-32EE-40BB-B020-43F3FD6B3C22}" type="presOf" srcId="{6146C258-ABFB-4854-AB26-E29FB25BBD25}" destId="{4C012A62-D4B1-4F0C-9EDF-FDF11DDDD3C2}" srcOrd="1" destOrd="1" presId="urn:microsoft.com/office/officeart/2005/8/layout/vList4"/>
    <dgm:cxn modelId="{1B41D0E9-F4A3-4083-B9DF-CF0B2112B86F}" type="presOf" srcId="{2E6C9CB7-B309-4F87-A8F1-775F9BBA1509}" destId="{A130FBF4-4DC0-4BCB-B0AE-E0BA2ED4F96A}" srcOrd="0" destOrd="2" presId="urn:microsoft.com/office/officeart/2005/8/layout/vList4"/>
    <dgm:cxn modelId="{30FBF8F9-E212-4D63-BE2D-1255DB75F2BE}" type="presOf" srcId="{1E0877C7-8E94-4268-8E42-1EE44A5B11FE}" destId="{A130FBF4-4DC0-4BCB-B0AE-E0BA2ED4F96A}" srcOrd="0" destOrd="0" presId="urn:microsoft.com/office/officeart/2005/8/layout/vList4"/>
    <dgm:cxn modelId="{9A529D95-9D9F-4BF0-8A85-E0B430845A53}" type="presParOf" srcId="{235B3451-633D-44A9-BB6C-0987687067CC}" destId="{58A767AC-5A04-41A6-86F5-D8BE514ACAA3}" srcOrd="0" destOrd="0" presId="urn:microsoft.com/office/officeart/2005/8/layout/vList4"/>
    <dgm:cxn modelId="{46A439BF-E545-4C8F-8A8B-C9E9251D9574}" type="presParOf" srcId="{58A767AC-5A04-41A6-86F5-D8BE514ACAA3}" destId="{A130FBF4-4DC0-4BCB-B0AE-E0BA2ED4F96A}" srcOrd="0" destOrd="0" presId="urn:microsoft.com/office/officeart/2005/8/layout/vList4"/>
    <dgm:cxn modelId="{7F61839F-7BCF-434B-BB6A-564563120E68}" type="presParOf" srcId="{58A767AC-5A04-41A6-86F5-D8BE514ACAA3}" destId="{410779A9-FBF0-4391-8DC0-8044E35A6BB7}" srcOrd="1" destOrd="0" presId="urn:microsoft.com/office/officeart/2005/8/layout/vList4"/>
    <dgm:cxn modelId="{C2E5FC2F-0FBB-45F4-8148-28D577A06384}" type="presParOf" srcId="{58A767AC-5A04-41A6-86F5-D8BE514ACAA3}" destId="{4C012A62-D4B1-4F0C-9EDF-FDF11DDDD3C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CM/MP Minimal Use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EF29BF1D-4E52-4DCD-B988-C4F577644EED}" type="doc">
      <dgm:prSet loTypeId="urn:microsoft.com/office/officeart/2005/8/layout/equation1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C76095-2AF4-4904-A672-5323A0310935}">
      <dgm:prSet phldrT="[Text]"/>
      <dgm:spPr/>
      <dgm:t>
        <a:bodyPr/>
        <a:lstStyle/>
        <a:p>
          <a:r>
            <a:rPr lang="en-US" dirty="0"/>
            <a:t>Non-compliant value</a:t>
          </a:r>
        </a:p>
      </dgm:t>
    </dgm:pt>
    <dgm:pt modelId="{FEFDB87C-1B28-461D-8A40-9C70C32CA942}" type="parTrans" cxnId="{E9182682-DB22-46BE-BD20-FD462DDEBB80}">
      <dgm:prSet/>
      <dgm:spPr/>
      <dgm:t>
        <a:bodyPr/>
        <a:lstStyle/>
        <a:p>
          <a:endParaRPr lang="en-US"/>
        </a:p>
      </dgm:t>
    </dgm:pt>
    <dgm:pt modelId="{7AEDC5BC-9F27-4751-A587-A2304B6DCFF7}" type="sibTrans" cxnId="{E9182682-DB22-46BE-BD20-FD462DDEBB80}">
      <dgm:prSet/>
      <dgm:spPr/>
      <dgm:t>
        <a:bodyPr/>
        <a:lstStyle/>
        <a:p>
          <a:endParaRPr lang="en-US"/>
        </a:p>
      </dgm:t>
    </dgm:pt>
    <dgm:pt modelId="{2B27A636-FA3E-4115-9DB8-1115B75B0CD1}">
      <dgm:prSet phldrT="[Text]"/>
      <dgm:spPr/>
      <dgm:t>
        <a:bodyPr/>
        <a:lstStyle/>
        <a:p>
          <a:r>
            <a:rPr lang="en-US" dirty="0"/>
            <a:t>Minimal Use</a:t>
          </a:r>
        </a:p>
      </dgm:t>
    </dgm:pt>
    <dgm:pt modelId="{861DD8F9-C67D-4B35-A1E2-08B124223950}" type="parTrans" cxnId="{EA0320F7-3151-4DA4-A17F-AB05CE609455}">
      <dgm:prSet/>
      <dgm:spPr/>
      <dgm:t>
        <a:bodyPr/>
        <a:lstStyle/>
        <a:p>
          <a:endParaRPr lang="en-US"/>
        </a:p>
      </dgm:t>
    </dgm:pt>
    <dgm:pt modelId="{00AAF500-A70E-4103-9582-31DC97FC4FB2}" type="sibTrans" cxnId="{EA0320F7-3151-4DA4-A17F-AB05CE609455}">
      <dgm:prSet/>
      <dgm:spPr/>
      <dgm:t>
        <a:bodyPr/>
        <a:lstStyle/>
        <a:p>
          <a:endParaRPr lang="en-US"/>
        </a:p>
      </dgm:t>
    </dgm:pt>
    <dgm:pt modelId="{2421E52A-FAE2-453D-AB0E-89E0EF231F5A}">
      <dgm:prSet phldrT="[Text]"/>
      <dgm:spPr/>
      <dgm:t>
        <a:bodyPr/>
        <a:lstStyle/>
        <a:p>
          <a:r>
            <a:rPr lang="en-US" dirty="0"/>
            <a:t>Applicable project costs</a:t>
          </a:r>
        </a:p>
      </dgm:t>
    </dgm:pt>
    <dgm:pt modelId="{494C3FF6-8DED-4CF6-A11E-AD10BFFE9C6E}" type="parTrans" cxnId="{9FA9FDB9-0339-47B0-8847-CED1402B45BA}">
      <dgm:prSet/>
      <dgm:spPr/>
      <dgm:t>
        <a:bodyPr/>
        <a:lstStyle/>
        <a:p>
          <a:endParaRPr lang="en-US"/>
        </a:p>
      </dgm:t>
    </dgm:pt>
    <dgm:pt modelId="{87DD700C-8228-41D5-A2D5-6DF915524AC4}" type="sibTrans" cxnId="{9FA9FDB9-0339-47B0-8847-CED1402B45BA}">
      <dgm:prSet/>
      <dgm:spPr/>
      <dgm:t>
        <a:bodyPr/>
        <a:lstStyle/>
        <a:p>
          <a:endParaRPr lang="en-US"/>
        </a:p>
      </dgm:t>
    </dgm:pt>
    <dgm:pt modelId="{B2CF3F49-307E-4E14-8465-F25FFA720BB8}">
      <dgm:prSet phldrT="[Text]"/>
      <dgm:spPr/>
      <dgm:t>
        <a:bodyPr/>
        <a:lstStyle/>
        <a:p>
          <a:r>
            <a:rPr lang="en-US" dirty="0"/>
            <a:t>Non-compliant manufactured products + construction materials for the entire project</a:t>
          </a:r>
        </a:p>
      </dgm:t>
    </dgm:pt>
    <dgm:pt modelId="{4C41AB35-BA79-4E12-BBA8-2A9D7CE96D00}" type="parTrans" cxnId="{A3E5130C-8086-4E1E-9756-A3EA7DD8B7F1}">
      <dgm:prSet/>
      <dgm:spPr/>
      <dgm:t>
        <a:bodyPr/>
        <a:lstStyle/>
        <a:p>
          <a:endParaRPr lang="en-US"/>
        </a:p>
      </dgm:t>
    </dgm:pt>
    <dgm:pt modelId="{46C238E6-743C-496B-B49A-886E0214E4C6}" type="sibTrans" cxnId="{A3E5130C-8086-4E1E-9756-A3EA7DD8B7F1}">
      <dgm:prSet/>
      <dgm:spPr/>
      <dgm:t>
        <a:bodyPr/>
        <a:lstStyle/>
        <a:p>
          <a:endParaRPr lang="en-US"/>
        </a:p>
      </dgm:t>
    </dgm:pt>
    <dgm:pt modelId="{6AED3CD2-8185-4CC5-9501-29F63BB738F4}">
      <dgm:prSet phldrT="[Text]"/>
      <dgm:spPr/>
      <dgm:t>
        <a:bodyPr/>
        <a:lstStyle/>
        <a:p>
          <a:r>
            <a:rPr lang="en-US" dirty="0"/>
            <a:t>All steel, iron, manufactured products, and construction materials</a:t>
          </a:r>
        </a:p>
      </dgm:t>
    </dgm:pt>
    <dgm:pt modelId="{735B4131-4FA7-4A2A-AE65-7251E0BB96AC}" type="parTrans" cxnId="{3F32C6D9-D037-4315-B9BB-14794F3D728E}">
      <dgm:prSet/>
      <dgm:spPr/>
      <dgm:t>
        <a:bodyPr/>
        <a:lstStyle/>
        <a:p>
          <a:endParaRPr lang="en-US"/>
        </a:p>
      </dgm:t>
    </dgm:pt>
    <dgm:pt modelId="{917E4151-8383-4052-B155-A5C4BFC3312A}" type="sibTrans" cxnId="{3F32C6D9-D037-4315-B9BB-14794F3D728E}">
      <dgm:prSet/>
      <dgm:spPr/>
      <dgm:t>
        <a:bodyPr/>
        <a:lstStyle/>
        <a:p>
          <a:endParaRPr lang="en-US"/>
        </a:p>
      </dgm:t>
    </dgm:pt>
    <dgm:pt modelId="{EBA71646-E253-4287-8CAA-96C5D8FB919D}" type="pres">
      <dgm:prSet presAssocID="{EF29BF1D-4E52-4DCD-B988-C4F577644EED}" presName="linearFlow" presStyleCnt="0">
        <dgm:presLayoutVars>
          <dgm:dir/>
          <dgm:resizeHandles val="exact"/>
        </dgm:presLayoutVars>
      </dgm:prSet>
      <dgm:spPr/>
    </dgm:pt>
    <dgm:pt modelId="{5D290A86-BD81-4FFC-95AA-B5A0D00FDD13}" type="pres">
      <dgm:prSet presAssocID="{40C76095-2AF4-4904-A672-5323A0310935}" presName="node" presStyleLbl="node1" presStyleIdx="0" presStyleCnt="3">
        <dgm:presLayoutVars>
          <dgm:bulletEnabled val="1"/>
        </dgm:presLayoutVars>
      </dgm:prSet>
      <dgm:spPr/>
    </dgm:pt>
    <dgm:pt modelId="{41A95DBC-0872-4F62-A8BE-13E7EE1F8EBF}" type="pres">
      <dgm:prSet presAssocID="{7AEDC5BC-9F27-4751-A587-A2304B6DCFF7}" presName="spacerL" presStyleCnt="0"/>
      <dgm:spPr/>
    </dgm:pt>
    <dgm:pt modelId="{E8169A3D-E4FF-4203-B209-552C256635FF}" type="pres">
      <dgm:prSet presAssocID="{7AEDC5BC-9F27-4751-A587-A2304B6DCFF7}" presName="sibTrans" presStyleLbl="sibTrans2D1" presStyleIdx="0" presStyleCnt="2"/>
      <dgm:spPr>
        <a:prstGeom prst="mathDivide">
          <a:avLst/>
        </a:prstGeom>
      </dgm:spPr>
    </dgm:pt>
    <dgm:pt modelId="{0453F4D9-8CC4-455C-8A02-D8D201C77E32}" type="pres">
      <dgm:prSet presAssocID="{7AEDC5BC-9F27-4751-A587-A2304B6DCFF7}" presName="spacerR" presStyleCnt="0"/>
      <dgm:spPr/>
    </dgm:pt>
    <dgm:pt modelId="{BF5E154D-824B-4682-B045-B02201D7FF99}" type="pres">
      <dgm:prSet presAssocID="{2421E52A-FAE2-453D-AB0E-89E0EF231F5A}" presName="node" presStyleLbl="node1" presStyleIdx="1" presStyleCnt="3">
        <dgm:presLayoutVars>
          <dgm:bulletEnabled val="1"/>
        </dgm:presLayoutVars>
      </dgm:prSet>
      <dgm:spPr/>
    </dgm:pt>
    <dgm:pt modelId="{35A61C14-75EE-4835-9033-0120371B9D34}" type="pres">
      <dgm:prSet presAssocID="{87DD700C-8228-41D5-A2D5-6DF915524AC4}" presName="spacerL" presStyleCnt="0"/>
      <dgm:spPr/>
    </dgm:pt>
    <dgm:pt modelId="{FBFF707A-585A-4635-B317-97977D708ACC}" type="pres">
      <dgm:prSet presAssocID="{87DD700C-8228-41D5-A2D5-6DF915524AC4}" presName="sibTrans" presStyleLbl="sibTrans2D1" presStyleIdx="1" presStyleCnt="2"/>
      <dgm:spPr/>
    </dgm:pt>
    <dgm:pt modelId="{A0D1E2C9-EDCE-40C7-8A03-2DBC51CE3021}" type="pres">
      <dgm:prSet presAssocID="{87DD700C-8228-41D5-A2D5-6DF915524AC4}" presName="spacerR" presStyleCnt="0"/>
      <dgm:spPr/>
    </dgm:pt>
    <dgm:pt modelId="{AD481F32-0AF7-44A2-871B-BCDE1AF2097A}" type="pres">
      <dgm:prSet presAssocID="{2B27A636-FA3E-4115-9DB8-1115B75B0CD1}" presName="node" presStyleLbl="node1" presStyleIdx="2" presStyleCnt="3">
        <dgm:presLayoutVars>
          <dgm:bulletEnabled val="1"/>
        </dgm:presLayoutVars>
      </dgm:prSet>
      <dgm:spPr/>
    </dgm:pt>
  </dgm:ptLst>
  <dgm:cxnLst>
    <dgm:cxn modelId="{C4804B01-5CBF-4C39-BF43-6CB0FC42AAA0}" type="presOf" srcId="{87DD700C-8228-41D5-A2D5-6DF915524AC4}" destId="{FBFF707A-585A-4635-B317-97977D708ACC}" srcOrd="0" destOrd="0" presId="urn:microsoft.com/office/officeart/2005/8/layout/equation1"/>
    <dgm:cxn modelId="{A3E5130C-8086-4E1E-9756-A3EA7DD8B7F1}" srcId="{40C76095-2AF4-4904-A672-5323A0310935}" destId="{B2CF3F49-307E-4E14-8465-F25FFA720BB8}" srcOrd="0" destOrd="0" parTransId="{4C41AB35-BA79-4E12-BBA8-2A9D7CE96D00}" sibTransId="{46C238E6-743C-496B-B49A-886E0214E4C6}"/>
    <dgm:cxn modelId="{DDE9840C-93BF-4352-877F-4130B2FFD3F4}" type="presOf" srcId="{7AEDC5BC-9F27-4751-A587-A2304B6DCFF7}" destId="{E8169A3D-E4FF-4203-B209-552C256635FF}" srcOrd="0" destOrd="0" presId="urn:microsoft.com/office/officeart/2005/8/layout/equation1"/>
    <dgm:cxn modelId="{64690329-E0D2-4F53-ACAA-69CF03561401}" type="presOf" srcId="{2421E52A-FAE2-453D-AB0E-89E0EF231F5A}" destId="{BF5E154D-824B-4682-B045-B02201D7FF99}" srcOrd="0" destOrd="0" presId="urn:microsoft.com/office/officeart/2005/8/layout/equation1"/>
    <dgm:cxn modelId="{E9182682-DB22-46BE-BD20-FD462DDEBB80}" srcId="{EF29BF1D-4E52-4DCD-B988-C4F577644EED}" destId="{40C76095-2AF4-4904-A672-5323A0310935}" srcOrd="0" destOrd="0" parTransId="{FEFDB87C-1B28-461D-8A40-9C70C32CA942}" sibTransId="{7AEDC5BC-9F27-4751-A587-A2304B6DCFF7}"/>
    <dgm:cxn modelId="{F5B9D3B1-5CCA-4FC7-9283-C946703C1B34}" type="presOf" srcId="{EF29BF1D-4E52-4DCD-B988-C4F577644EED}" destId="{EBA71646-E253-4287-8CAA-96C5D8FB919D}" srcOrd="0" destOrd="0" presId="urn:microsoft.com/office/officeart/2005/8/layout/equation1"/>
    <dgm:cxn modelId="{9FA9FDB9-0339-47B0-8847-CED1402B45BA}" srcId="{EF29BF1D-4E52-4DCD-B988-C4F577644EED}" destId="{2421E52A-FAE2-453D-AB0E-89E0EF231F5A}" srcOrd="1" destOrd="0" parTransId="{494C3FF6-8DED-4CF6-A11E-AD10BFFE9C6E}" sibTransId="{87DD700C-8228-41D5-A2D5-6DF915524AC4}"/>
    <dgm:cxn modelId="{51D0BDC3-39C5-4AA4-811E-6CE201624A9D}" type="presOf" srcId="{40C76095-2AF4-4904-A672-5323A0310935}" destId="{5D290A86-BD81-4FFC-95AA-B5A0D00FDD13}" srcOrd="0" destOrd="0" presId="urn:microsoft.com/office/officeart/2005/8/layout/equation1"/>
    <dgm:cxn modelId="{464C9BCA-379E-4B8F-9A3F-3F9E9AE27E1B}" type="presOf" srcId="{6AED3CD2-8185-4CC5-9501-29F63BB738F4}" destId="{BF5E154D-824B-4682-B045-B02201D7FF99}" srcOrd="0" destOrd="1" presId="urn:microsoft.com/office/officeart/2005/8/layout/equation1"/>
    <dgm:cxn modelId="{3F32C6D9-D037-4315-B9BB-14794F3D728E}" srcId="{2421E52A-FAE2-453D-AB0E-89E0EF231F5A}" destId="{6AED3CD2-8185-4CC5-9501-29F63BB738F4}" srcOrd="0" destOrd="0" parTransId="{735B4131-4FA7-4A2A-AE65-7251E0BB96AC}" sibTransId="{917E4151-8383-4052-B155-A5C4BFC3312A}"/>
    <dgm:cxn modelId="{86136BE1-E220-4D77-933D-049ADA96E7B2}" type="presOf" srcId="{B2CF3F49-307E-4E14-8465-F25FFA720BB8}" destId="{5D290A86-BD81-4FFC-95AA-B5A0D00FDD13}" srcOrd="0" destOrd="1" presId="urn:microsoft.com/office/officeart/2005/8/layout/equation1"/>
    <dgm:cxn modelId="{B7A48DE2-61DD-4D49-B2A9-0366A34F1557}" type="presOf" srcId="{2B27A636-FA3E-4115-9DB8-1115B75B0CD1}" destId="{AD481F32-0AF7-44A2-871B-BCDE1AF2097A}" srcOrd="0" destOrd="0" presId="urn:microsoft.com/office/officeart/2005/8/layout/equation1"/>
    <dgm:cxn modelId="{EA0320F7-3151-4DA4-A17F-AB05CE609455}" srcId="{EF29BF1D-4E52-4DCD-B988-C4F577644EED}" destId="{2B27A636-FA3E-4115-9DB8-1115B75B0CD1}" srcOrd="2" destOrd="0" parTransId="{861DD8F9-C67D-4B35-A1E2-08B124223950}" sibTransId="{00AAF500-A70E-4103-9582-31DC97FC4FB2}"/>
    <dgm:cxn modelId="{C3921B4F-D322-4452-920C-E2DFF7722293}" type="presParOf" srcId="{EBA71646-E253-4287-8CAA-96C5D8FB919D}" destId="{5D290A86-BD81-4FFC-95AA-B5A0D00FDD13}" srcOrd="0" destOrd="0" presId="urn:microsoft.com/office/officeart/2005/8/layout/equation1"/>
    <dgm:cxn modelId="{6E5872E9-A91B-4499-9353-B1EFC381E22F}" type="presParOf" srcId="{EBA71646-E253-4287-8CAA-96C5D8FB919D}" destId="{41A95DBC-0872-4F62-A8BE-13E7EE1F8EBF}" srcOrd="1" destOrd="0" presId="urn:microsoft.com/office/officeart/2005/8/layout/equation1"/>
    <dgm:cxn modelId="{68DF63D1-D978-4572-B7D2-1654A83B2A20}" type="presParOf" srcId="{EBA71646-E253-4287-8CAA-96C5D8FB919D}" destId="{E8169A3D-E4FF-4203-B209-552C256635FF}" srcOrd="2" destOrd="0" presId="urn:microsoft.com/office/officeart/2005/8/layout/equation1"/>
    <dgm:cxn modelId="{A026C2B1-E2D7-4383-9538-9C29D80D4C7C}" type="presParOf" srcId="{EBA71646-E253-4287-8CAA-96C5D8FB919D}" destId="{0453F4D9-8CC4-455C-8A02-D8D201C77E32}" srcOrd="3" destOrd="0" presId="urn:microsoft.com/office/officeart/2005/8/layout/equation1"/>
    <dgm:cxn modelId="{FD27F380-AE85-44E1-955A-7758DD329C2A}" type="presParOf" srcId="{EBA71646-E253-4287-8CAA-96C5D8FB919D}" destId="{BF5E154D-824B-4682-B045-B02201D7FF99}" srcOrd="4" destOrd="0" presId="urn:microsoft.com/office/officeart/2005/8/layout/equation1"/>
    <dgm:cxn modelId="{06719DAF-08CD-44DC-BEBD-BBE1C64F7AB0}" type="presParOf" srcId="{EBA71646-E253-4287-8CAA-96C5D8FB919D}" destId="{35A61C14-75EE-4835-9033-0120371B9D34}" srcOrd="5" destOrd="0" presId="urn:microsoft.com/office/officeart/2005/8/layout/equation1"/>
    <dgm:cxn modelId="{C4371100-FE0E-4641-BF98-89B0A59248C0}" type="presParOf" srcId="{EBA71646-E253-4287-8CAA-96C5D8FB919D}" destId="{FBFF707A-585A-4635-B317-97977D708ACC}" srcOrd="6" destOrd="0" presId="urn:microsoft.com/office/officeart/2005/8/layout/equation1"/>
    <dgm:cxn modelId="{6F584752-CB13-455D-ADFD-D0CE7F4FD549}" type="presParOf" srcId="{EBA71646-E253-4287-8CAA-96C5D8FB919D}" destId="{A0D1E2C9-EDCE-40C7-8A03-2DBC51CE3021}" srcOrd="7" destOrd="0" presId="urn:microsoft.com/office/officeart/2005/8/layout/equation1"/>
    <dgm:cxn modelId="{073A4FAC-F559-440D-A171-C34B3167315F}" type="presParOf" srcId="{EBA71646-E253-4287-8CAA-96C5D8FB919D}" destId="{AD481F32-0AF7-44A2-871B-BCDE1AF2097A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DC9BB8BA-962A-4BC5-A066-B7C1A3714C4F}" type="doc">
      <dgm:prSet loTypeId="urn:microsoft.com/office/officeart/2005/8/layout/vList3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9A24FBC-0953-43C3-A806-0378DB562DA0}">
      <dgm:prSet phldrT="[Text]"/>
      <dgm:spPr/>
      <dgm:t>
        <a:bodyPr/>
        <a:lstStyle/>
        <a:p>
          <a:r>
            <a:rPr lang="en-US" dirty="0"/>
            <a:t>Non-domestic MP and CM minimal use applies to the entire Federal financial assistance award. </a:t>
          </a:r>
        </a:p>
      </dgm:t>
    </dgm:pt>
    <dgm:pt modelId="{151C0682-6438-48FC-A89E-3CD941088A9F}" type="parTrans" cxnId="{4F3179BE-640B-43A0-8E34-EC4437BFE0FC}">
      <dgm:prSet/>
      <dgm:spPr/>
      <dgm:t>
        <a:bodyPr/>
        <a:lstStyle/>
        <a:p>
          <a:endParaRPr lang="en-US"/>
        </a:p>
      </dgm:t>
    </dgm:pt>
    <dgm:pt modelId="{B131587E-76B1-4618-AA7A-0F31BDCC6404}" type="sibTrans" cxnId="{4F3179BE-640B-43A0-8E34-EC4437BFE0FC}">
      <dgm:prSet/>
      <dgm:spPr/>
      <dgm:t>
        <a:bodyPr/>
        <a:lstStyle/>
        <a:p>
          <a:endParaRPr lang="en-US"/>
        </a:p>
      </dgm:t>
    </dgm:pt>
    <dgm:pt modelId="{A3BF71C6-9212-45F8-82E8-840DA81ABA7E}" type="pres">
      <dgm:prSet presAssocID="{DC9BB8BA-962A-4BC5-A066-B7C1A3714C4F}" presName="linearFlow" presStyleCnt="0">
        <dgm:presLayoutVars>
          <dgm:dir/>
          <dgm:resizeHandles val="exact"/>
        </dgm:presLayoutVars>
      </dgm:prSet>
      <dgm:spPr/>
    </dgm:pt>
    <dgm:pt modelId="{DC1B2B36-0C1C-4B6F-993A-CF318B9EEB1A}" type="pres">
      <dgm:prSet presAssocID="{C9A24FBC-0953-43C3-A806-0378DB562DA0}" presName="composite" presStyleCnt="0"/>
      <dgm:spPr/>
    </dgm:pt>
    <dgm:pt modelId="{92F9EBA9-EF8A-4853-B752-C6250FA32C20}" type="pres">
      <dgm:prSet presAssocID="{C9A24FBC-0953-43C3-A806-0378DB562DA0}" presName="imgShp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Pile of American dollar banknotes"/>
        </a:ext>
      </dgm:extLst>
    </dgm:pt>
    <dgm:pt modelId="{1B2CA654-04FE-44D3-A97D-863398543E91}" type="pres">
      <dgm:prSet presAssocID="{C9A24FBC-0953-43C3-A806-0378DB562DA0}" presName="txShp" presStyleLbl="node1" presStyleIdx="0" presStyleCnt="1">
        <dgm:presLayoutVars>
          <dgm:bulletEnabled val="1"/>
        </dgm:presLayoutVars>
      </dgm:prSet>
      <dgm:spPr/>
    </dgm:pt>
  </dgm:ptLst>
  <dgm:cxnLst>
    <dgm:cxn modelId="{2FE3F241-F386-4607-B15C-4CA7250AEDE8}" type="presOf" srcId="{C9A24FBC-0953-43C3-A806-0378DB562DA0}" destId="{1B2CA654-04FE-44D3-A97D-863398543E91}" srcOrd="0" destOrd="0" presId="urn:microsoft.com/office/officeart/2005/8/layout/vList3"/>
    <dgm:cxn modelId="{4A5B8884-B81D-4964-80F9-312A704D84A2}" type="presOf" srcId="{DC9BB8BA-962A-4BC5-A066-B7C1A3714C4F}" destId="{A3BF71C6-9212-45F8-82E8-840DA81ABA7E}" srcOrd="0" destOrd="0" presId="urn:microsoft.com/office/officeart/2005/8/layout/vList3"/>
    <dgm:cxn modelId="{4F3179BE-640B-43A0-8E34-EC4437BFE0FC}" srcId="{DC9BB8BA-962A-4BC5-A066-B7C1A3714C4F}" destId="{C9A24FBC-0953-43C3-A806-0378DB562DA0}" srcOrd="0" destOrd="0" parTransId="{151C0682-6438-48FC-A89E-3CD941088A9F}" sibTransId="{B131587E-76B1-4618-AA7A-0F31BDCC6404}"/>
    <dgm:cxn modelId="{CC927BE2-43A7-4B31-9FA5-FEDE9F38E58A}" type="presParOf" srcId="{A3BF71C6-9212-45F8-82E8-840DA81ABA7E}" destId="{DC1B2B36-0C1C-4B6F-993A-CF318B9EEB1A}" srcOrd="0" destOrd="0" presId="urn:microsoft.com/office/officeart/2005/8/layout/vList3"/>
    <dgm:cxn modelId="{50EA49B6-885F-4770-A6AE-A4161F1A9571}" type="presParOf" srcId="{DC1B2B36-0C1C-4B6F-993A-CF318B9EEB1A}" destId="{92F9EBA9-EF8A-4853-B752-C6250FA32C20}" srcOrd="0" destOrd="0" presId="urn:microsoft.com/office/officeart/2005/8/layout/vList3"/>
    <dgm:cxn modelId="{1122DD05-A8D4-4F34-92D9-6018A50FA52A}" type="presParOf" srcId="{DC1B2B36-0C1C-4B6F-993A-CF318B9EEB1A}" destId="{1B2CA654-04FE-44D3-A97D-863398543E9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AEA1D9F0-5A5F-4321-921C-DE79D2253C4D}" type="doc">
      <dgm:prSet loTypeId="urn:microsoft.com/office/officeart/2005/8/layout/hList7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E72E05-241C-4766-A097-3D9115FE86C1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Utility supervisor verifies the item qualifies</a:t>
          </a:r>
        </a:p>
      </dgm:t>
    </dgm:pt>
    <dgm:pt modelId="{B119249F-5F2A-4C4A-A1E4-8705D9783A88}" type="parTrans" cxnId="{F56FFAC4-959A-4714-AB08-98251947AA49}">
      <dgm:prSet/>
      <dgm:spPr/>
      <dgm:t>
        <a:bodyPr/>
        <a:lstStyle/>
        <a:p>
          <a:endParaRPr lang="en-US"/>
        </a:p>
      </dgm:t>
    </dgm:pt>
    <dgm:pt modelId="{03589FDF-1C71-4B1B-A172-2D8188425A00}" type="sibTrans" cxnId="{F56FFAC4-959A-4714-AB08-98251947AA49}">
      <dgm:prSet/>
      <dgm:spPr/>
      <dgm:t>
        <a:bodyPr/>
        <a:lstStyle/>
        <a:p>
          <a:endParaRPr lang="en-US"/>
        </a:p>
      </dgm:t>
    </dgm:pt>
    <dgm:pt modelId="{F06B10F3-CE9E-4218-AEBB-D2370FFE92A5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Document the quantity, cost, and justification of need</a:t>
          </a:r>
        </a:p>
      </dgm:t>
    </dgm:pt>
    <dgm:pt modelId="{F822AC08-BEDD-40FE-A974-34FACB293895}" type="parTrans" cxnId="{5361C338-867D-43F7-AD81-4923A09A724B}">
      <dgm:prSet/>
      <dgm:spPr/>
      <dgm:t>
        <a:bodyPr/>
        <a:lstStyle/>
        <a:p>
          <a:endParaRPr lang="en-US"/>
        </a:p>
      </dgm:t>
    </dgm:pt>
    <dgm:pt modelId="{619AB9F0-A01D-4B2D-9150-05DCB1DBE97C}" type="sibTrans" cxnId="{5361C338-867D-43F7-AD81-4923A09A724B}">
      <dgm:prSet/>
      <dgm:spPr/>
      <dgm:t>
        <a:bodyPr/>
        <a:lstStyle/>
        <a:p>
          <a:endParaRPr lang="en-US"/>
        </a:p>
      </dgm:t>
    </dgm:pt>
    <dgm:pt modelId="{EA794BD3-7D0F-4CC7-8FC3-F976295D362A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Area utility coordinator verifies</a:t>
          </a:r>
        </a:p>
      </dgm:t>
    </dgm:pt>
    <dgm:pt modelId="{79C55600-6413-48C1-B01F-EF874F08ADAF}" type="parTrans" cxnId="{30BF8B23-81EF-47C9-ADC1-96EC7482EB5C}">
      <dgm:prSet/>
      <dgm:spPr/>
      <dgm:t>
        <a:bodyPr/>
        <a:lstStyle/>
        <a:p>
          <a:endParaRPr lang="en-US"/>
        </a:p>
      </dgm:t>
    </dgm:pt>
    <dgm:pt modelId="{EB48B29A-A3B5-4069-AE4D-B966227FB3F7}" type="sibTrans" cxnId="{30BF8B23-81EF-47C9-ADC1-96EC7482EB5C}">
      <dgm:prSet/>
      <dgm:spPr/>
      <dgm:t>
        <a:bodyPr/>
        <a:lstStyle/>
        <a:p>
          <a:endParaRPr lang="en-US"/>
        </a:p>
      </dgm:t>
    </dgm:pt>
    <dgm:pt modelId="{B5E3F9BC-0DB4-417E-86A9-75757D002057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Secure project team and FHWA acceptance</a:t>
          </a:r>
        </a:p>
      </dgm:t>
    </dgm:pt>
    <dgm:pt modelId="{E4DEF7E2-608F-4C6F-8816-13DC056DBE31}" type="parTrans" cxnId="{E1B32515-0A90-4ED8-B8F7-EF436CB6732D}">
      <dgm:prSet/>
      <dgm:spPr/>
      <dgm:t>
        <a:bodyPr/>
        <a:lstStyle/>
        <a:p>
          <a:endParaRPr lang="en-US"/>
        </a:p>
      </dgm:t>
    </dgm:pt>
    <dgm:pt modelId="{E8F7819D-F3BE-4190-B2E9-59D5448C69F0}" type="sibTrans" cxnId="{E1B32515-0A90-4ED8-B8F7-EF436CB6732D}">
      <dgm:prSet/>
      <dgm:spPr/>
      <dgm:t>
        <a:bodyPr/>
        <a:lstStyle/>
        <a:p>
          <a:endParaRPr lang="en-US"/>
        </a:p>
      </dgm:t>
    </dgm:pt>
    <dgm:pt modelId="{02FA9CE7-5A43-43D8-800E-258887D5AF2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Track usage during utility construction</a:t>
          </a:r>
        </a:p>
      </dgm:t>
    </dgm:pt>
    <dgm:pt modelId="{28642826-832F-4231-8C75-C169C03B5C79}" type="parTrans" cxnId="{F1D8D7A7-EB42-423A-A722-9756E6452438}">
      <dgm:prSet/>
      <dgm:spPr/>
      <dgm:t>
        <a:bodyPr/>
        <a:lstStyle/>
        <a:p>
          <a:endParaRPr lang="en-US"/>
        </a:p>
      </dgm:t>
    </dgm:pt>
    <dgm:pt modelId="{C0D41223-BA2E-4D96-9BA8-AE84E9623144}" type="sibTrans" cxnId="{F1D8D7A7-EB42-423A-A722-9756E6452438}">
      <dgm:prSet/>
      <dgm:spPr/>
      <dgm:t>
        <a:bodyPr/>
        <a:lstStyle/>
        <a:p>
          <a:endParaRPr lang="en-US"/>
        </a:p>
      </dgm:t>
    </dgm:pt>
    <dgm:pt modelId="{5F8CCA40-E09C-4A50-8C40-E8DCBF97423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Record in the Utility and Rail Impact Note for bidding contractors</a:t>
          </a:r>
        </a:p>
      </dgm:t>
    </dgm:pt>
    <dgm:pt modelId="{5E032961-822C-4AEE-AB80-7FEF49D4F218}" type="parTrans" cxnId="{09756FA4-F5E4-4A38-AD6F-01A2D66D2FCE}">
      <dgm:prSet/>
      <dgm:spPr/>
      <dgm:t>
        <a:bodyPr/>
        <a:lstStyle/>
        <a:p>
          <a:endParaRPr lang="en-US"/>
        </a:p>
      </dgm:t>
    </dgm:pt>
    <dgm:pt modelId="{3026E819-ED64-4D9F-B44F-25EDC7C4A5EC}" type="sibTrans" cxnId="{09756FA4-F5E4-4A38-AD6F-01A2D66D2FCE}">
      <dgm:prSet/>
      <dgm:spPr/>
      <dgm:t>
        <a:bodyPr/>
        <a:lstStyle/>
        <a:p>
          <a:endParaRPr lang="en-US"/>
        </a:p>
      </dgm:t>
    </dgm:pt>
    <dgm:pt modelId="{5E9EB9C2-9182-4AB5-B978-98A59E7C9626}" type="pres">
      <dgm:prSet presAssocID="{AEA1D9F0-5A5F-4321-921C-DE79D2253C4D}" presName="Name0" presStyleCnt="0">
        <dgm:presLayoutVars>
          <dgm:dir/>
          <dgm:resizeHandles val="exact"/>
        </dgm:presLayoutVars>
      </dgm:prSet>
      <dgm:spPr/>
    </dgm:pt>
    <dgm:pt modelId="{D0A35517-B499-4228-B3D4-CF3F52AAA3F5}" type="pres">
      <dgm:prSet presAssocID="{AEA1D9F0-5A5F-4321-921C-DE79D2253C4D}" presName="fgShape" presStyleLbl="fgShp" presStyleIdx="0" presStyleCnt="1"/>
      <dgm:spPr/>
    </dgm:pt>
    <dgm:pt modelId="{29622370-E654-4989-9313-C48DF07E0FBE}" type="pres">
      <dgm:prSet presAssocID="{AEA1D9F0-5A5F-4321-921C-DE79D2253C4D}" presName="linComp" presStyleCnt="0"/>
      <dgm:spPr/>
    </dgm:pt>
    <dgm:pt modelId="{3BB4DF79-D656-466D-8E5A-FD859326B089}" type="pres">
      <dgm:prSet presAssocID="{33E72E05-241C-4766-A097-3D9115FE86C1}" presName="compNode" presStyleCnt="0"/>
      <dgm:spPr/>
    </dgm:pt>
    <dgm:pt modelId="{7AAAC17A-2F01-41FB-B4E0-CB83AC7E98CB}" type="pres">
      <dgm:prSet presAssocID="{33E72E05-241C-4766-A097-3D9115FE86C1}" presName="bkgdShape" presStyleLbl="node1" presStyleIdx="0" presStyleCnt="6"/>
      <dgm:spPr/>
    </dgm:pt>
    <dgm:pt modelId="{6C0D0220-4845-4C35-A38A-A233E7508044}" type="pres">
      <dgm:prSet presAssocID="{33E72E05-241C-4766-A097-3D9115FE86C1}" presName="nodeTx" presStyleLbl="node1" presStyleIdx="0" presStyleCnt="6">
        <dgm:presLayoutVars>
          <dgm:bulletEnabled val="1"/>
        </dgm:presLayoutVars>
      </dgm:prSet>
      <dgm:spPr/>
    </dgm:pt>
    <dgm:pt modelId="{1D4ECA33-B06D-48D5-9E9D-A1A499C49333}" type="pres">
      <dgm:prSet presAssocID="{33E72E05-241C-4766-A097-3D9115FE86C1}" presName="invisiNode" presStyleLbl="node1" presStyleIdx="0" presStyleCnt="6"/>
      <dgm:spPr/>
    </dgm:pt>
    <dgm:pt modelId="{B09154D4-19E3-4BCC-B3D7-4E52844AA86E}" type="pres">
      <dgm:prSet presAssocID="{33E72E05-241C-4766-A097-3D9115FE86C1}" presName="imagNode" presStyleLbl="fgImgPlac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F553AD8A-E20D-425C-BDAB-59FD99125419}" type="pres">
      <dgm:prSet presAssocID="{03589FDF-1C71-4B1B-A172-2D8188425A00}" presName="sibTrans" presStyleLbl="sibTrans2D1" presStyleIdx="0" presStyleCnt="0"/>
      <dgm:spPr/>
    </dgm:pt>
    <dgm:pt modelId="{2BCF0724-1A2B-48E2-9474-D30C15E68DE3}" type="pres">
      <dgm:prSet presAssocID="{EA794BD3-7D0F-4CC7-8FC3-F976295D362A}" presName="compNode" presStyleCnt="0"/>
      <dgm:spPr/>
    </dgm:pt>
    <dgm:pt modelId="{2C86A4DD-0E94-4383-BC10-F619AF392518}" type="pres">
      <dgm:prSet presAssocID="{EA794BD3-7D0F-4CC7-8FC3-F976295D362A}" presName="bkgdShape" presStyleLbl="node1" presStyleIdx="1" presStyleCnt="6"/>
      <dgm:spPr/>
    </dgm:pt>
    <dgm:pt modelId="{A0CE0165-C7CE-457C-ABEC-C68A8DC1457F}" type="pres">
      <dgm:prSet presAssocID="{EA794BD3-7D0F-4CC7-8FC3-F976295D362A}" presName="nodeTx" presStyleLbl="node1" presStyleIdx="1" presStyleCnt="6">
        <dgm:presLayoutVars>
          <dgm:bulletEnabled val="1"/>
        </dgm:presLayoutVars>
      </dgm:prSet>
      <dgm:spPr/>
    </dgm:pt>
    <dgm:pt modelId="{80F58193-CCF6-4D91-B7EC-FEAA1A6142BD}" type="pres">
      <dgm:prSet presAssocID="{EA794BD3-7D0F-4CC7-8FC3-F976295D362A}" presName="invisiNode" presStyleLbl="node1" presStyleIdx="1" presStyleCnt="6"/>
      <dgm:spPr/>
    </dgm:pt>
    <dgm:pt modelId="{0E6C70CB-C606-4E21-9134-86977B3DB515}" type="pres">
      <dgm:prSet presAssocID="{EA794BD3-7D0F-4CC7-8FC3-F976295D362A}" presName="imagNode" presStyleLbl="fgImgPlace1" presStyleIdx="1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Badge with solid fill"/>
        </a:ext>
      </dgm:extLst>
    </dgm:pt>
    <dgm:pt modelId="{AD3654B7-DFF7-4037-BF13-273AC7199602}" type="pres">
      <dgm:prSet presAssocID="{EB48B29A-A3B5-4069-AE4D-B966227FB3F7}" presName="sibTrans" presStyleLbl="sibTrans2D1" presStyleIdx="0" presStyleCnt="0"/>
      <dgm:spPr/>
    </dgm:pt>
    <dgm:pt modelId="{4C2B9ED3-7149-4AC5-A2D3-6B587E2AD05E}" type="pres">
      <dgm:prSet presAssocID="{F06B10F3-CE9E-4218-AEBB-D2370FFE92A5}" presName="compNode" presStyleCnt="0"/>
      <dgm:spPr/>
    </dgm:pt>
    <dgm:pt modelId="{5D8BD7BE-2485-4F9E-9169-8372C4CD0C0B}" type="pres">
      <dgm:prSet presAssocID="{F06B10F3-CE9E-4218-AEBB-D2370FFE92A5}" presName="bkgdShape" presStyleLbl="node1" presStyleIdx="2" presStyleCnt="6"/>
      <dgm:spPr/>
    </dgm:pt>
    <dgm:pt modelId="{91559761-E10B-4AFA-B844-D4671AEDB037}" type="pres">
      <dgm:prSet presAssocID="{F06B10F3-CE9E-4218-AEBB-D2370FFE92A5}" presName="nodeTx" presStyleLbl="node1" presStyleIdx="2" presStyleCnt="6">
        <dgm:presLayoutVars>
          <dgm:bulletEnabled val="1"/>
        </dgm:presLayoutVars>
      </dgm:prSet>
      <dgm:spPr/>
    </dgm:pt>
    <dgm:pt modelId="{9C852349-A46C-4DAF-B341-4A3608EE5DD0}" type="pres">
      <dgm:prSet presAssocID="{F06B10F3-CE9E-4218-AEBB-D2370FFE92A5}" presName="invisiNode" presStyleLbl="node1" presStyleIdx="2" presStyleCnt="6"/>
      <dgm:spPr/>
    </dgm:pt>
    <dgm:pt modelId="{D2635B55-B76C-40D4-91EF-6A35399099E2}" type="pres">
      <dgm:prSet presAssocID="{F06B10F3-CE9E-4218-AEBB-D2370FFE92A5}" presName="imagNode" presStyleLbl="fgImgPlace1" presStyleIdx="2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Badge 3 with solid fill"/>
        </a:ext>
      </dgm:extLst>
    </dgm:pt>
    <dgm:pt modelId="{2E500841-51A1-442E-B2EB-EE29FFB05183}" type="pres">
      <dgm:prSet presAssocID="{619AB9F0-A01D-4B2D-9150-05DCB1DBE97C}" presName="sibTrans" presStyleLbl="sibTrans2D1" presStyleIdx="0" presStyleCnt="0"/>
      <dgm:spPr/>
    </dgm:pt>
    <dgm:pt modelId="{365F8D61-425A-40DE-AACA-05B012493CB1}" type="pres">
      <dgm:prSet presAssocID="{B5E3F9BC-0DB4-417E-86A9-75757D002057}" presName="compNode" presStyleCnt="0"/>
      <dgm:spPr/>
    </dgm:pt>
    <dgm:pt modelId="{B07D1322-252B-4E3A-A3D1-9DB3D1A96E05}" type="pres">
      <dgm:prSet presAssocID="{B5E3F9BC-0DB4-417E-86A9-75757D002057}" presName="bkgdShape" presStyleLbl="node1" presStyleIdx="3" presStyleCnt="6"/>
      <dgm:spPr/>
    </dgm:pt>
    <dgm:pt modelId="{B65F04E0-0B6D-4BDD-87F0-0D3922A7D6A4}" type="pres">
      <dgm:prSet presAssocID="{B5E3F9BC-0DB4-417E-86A9-75757D002057}" presName="nodeTx" presStyleLbl="node1" presStyleIdx="3" presStyleCnt="6">
        <dgm:presLayoutVars>
          <dgm:bulletEnabled val="1"/>
        </dgm:presLayoutVars>
      </dgm:prSet>
      <dgm:spPr/>
    </dgm:pt>
    <dgm:pt modelId="{C1430998-55DC-40C0-9D07-2F9E25F198E5}" type="pres">
      <dgm:prSet presAssocID="{B5E3F9BC-0DB4-417E-86A9-75757D002057}" presName="invisiNode" presStyleLbl="node1" presStyleIdx="3" presStyleCnt="6"/>
      <dgm:spPr/>
    </dgm:pt>
    <dgm:pt modelId="{133D9836-CC77-4203-8AE7-685FD0C61554}" type="pres">
      <dgm:prSet presAssocID="{B5E3F9BC-0DB4-417E-86A9-75757D002057}" presName="imagNode" presStyleLbl="fgImgPlace1" presStyleIdx="3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Badge 4 with solid fill"/>
        </a:ext>
      </dgm:extLst>
    </dgm:pt>
    <dgm:pt modelId="{C2939CF1-A7EA-4157-91D1-D95F56B0DFF0}" type="pres">
      <dgm:prSet presAssocID="{E8F7819D-F3BE-4190-B2E9-59D5448C69F0}" presName="sibTrans" presStyleLbl="sibTrans2D1" presStyleIdx="0" presStyleCnt="0"/>
      <dgm:spPr/>
    </dgm:pt>
    <dgm:pt modelId="{25C9951E-20F1-45C7-9674-61CDA283B0A4}" type="pres">
      <dgm:prSet presAssocID="{02FA9CE7-5A43-43D8-800E-258887D5AF23}" presName="compNode" presStyleCnt="0"/>
      <dgm:spPr/>
    </dgm:pt>
    <dgm:pt modelId="{869B146D-80F1-46E0-84DF-68891D74D559}" type="pres">
      <dgm:prSet presAssocID="{02FA9CE7-5A43-43D8-800E-258887D5AF23}" presName="bkgdShape" presStyleLbl="node1" presStyleIdx="4" presStyleCnt="6"/>
      <dgm:spPr/>
    </dgm:pt>
    <dgm:pt modelId="{3CF371E0-4419-4560-A9A6-98D6BE9A6D2D}" type="pres">
      <dgm:prSet presAssocID="{02FA9CE7-5A43-43D8-800E-258887D5AF23}" presName="nodeTx" presStyleLbl="node1" presStyleIdx="4" presStyleCnt="6">
        <dgm:presLayoutVars>
          <dgm:bulletEnabled val="1"/>
        </dgm:presLayoutVars>
      </dgm:prSet>
      <dgm:spPr/>
    </dgm:pt>
    <dgm:pt modelId="{D10FC5D9-F794-489F-BC98-22359059E638}" type="pres">
      <dgm:prSet presAssocID="{02FA9CE7-5A43-43D8-800E-258887D5AF23}" presName="invisiNode" presStyleLbl="node1" presStyleIdx="4" presStyleCnt="6"/>
      <dgm:spPr/>
    </dgm:pt>
    <dgm:pt modelId="{7BAF7939-F9BF-4E9D-9D7E-14E7C18C311C}" type="pres">
      <dgm:prSet presAssocID="{02FA9CE7-5A43-43D8-800E-258887D5AF23}" presName="imagNode" presStyleLbl="fgImgPlac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Badge 5 with solid fill"/>
        </a:ext>
      </dgm:extLst>
    </dgm:pt>
    <dgm:pt modelId="{7BB0AE9D-1CAA-430A-985B-F1E004BDCE05}" type="pres">
      <dgm:prSet presAssocID="{C0D41223-BA2E-4D96-9BA8-AE84E9623144}" presName="sibTrans" presStyleLbl="sibTrans2D1" presStyleIdx="0" presStyleCnt="0"/>
      <dgm:spPr/>
    </dgm:pt>
    <dgm:pt modelId="{2EA92EFA-7D78-401B-B32E-48E76F3EF71B}" type="pres">
      <dgm:prSet presAssocID="{5F8CCA40-E09C-4A50-8C40-E8DCBF974236}" presName="compNode" presStyleCnt="0"/>
      <dgm:spPr/>
    </dgm:pt>
    <dgm:pt modelId="{9E366EBD-35AA-47E3-9FD0-F03CEF0CA2ED}" type="pres">
      <dgm:prSet presAssocID="{5F8CCA40-E09C-4A50-8C40-E8DCBF974236}" presName="bkgdShape" presStyleLbl="node1" presStyleIdx="5" presStyleCnt="6"/>
      <dgm:spPr/>
    </dgm:pt>
    <dgm:pt modelId="{1564B4F4-CCBE-4D03-A939-2673FC7E57ED}" type="pres">
      <dgm:prSet presAssocID="{5F8CCA40-E09C-4A50-8C40-E8DCBF974236}" presName="nodeTx" presStyleLbl="node1" presStyleIdx="5" presStyleCnt="6">
        <dgm:presLayoutVars>
          <dgm:bulletEnabled val="1"/>
        </dgm:presLayoutVars>
      </dgm:prSet>
      <dgm:spPr/>
    </dgm:pt>
    <dgm:pt modelId="{C55AF59F-F634-45A9-A82E-0CBFDCDF4C6E}" type="pres">
      <dgm:prSet presAssocID="{5F8CCA40-E09C-4A50-8C40-E8DCBF974236}" presName="invisiNode" presStyleLbl="node1" presStyleIdx="5" presStyleCnt="6"/>
      <dgm:spPr/>
    </dgm:pt>
    <dgm:pt modelId="{4A4D21F2-2818-4644-85B5-06F9BF36E8F2}" type="pres">
      <dgm:prSet presAssocID="{5F8CCA40-E09C-4A50-8C40-E8DCBF974236}" presName="imagNode" presStyleLbl="fgImgPlac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Badge 6 with solid fill"/>
        </a:ext>
      </dgm:extLst>
    </dgm:pt>
  </dgm:ptLst>
  <dgm:cxnLst>
    <dgm:cxn modelId="{DD988700-813C-47E2-A845-B71294C1C971}" type="presOf" srcId="{33E72E05-241C-4766-A097-3D9115FE86C1}" destId="{6C0D0220-4845-4C35-A38A-A233E7508044}" srcOrd="1" destOrd="0" presId="urn:microsoft.com/office/officeart/2005/8/layout/hList7"/>
    <dgm:cxn modelId="{F4109403-6DB7-4605-8D71-17E13995ACDC}" type="presOf" srcId="{F06B10F3-CE9E-4218-AEBB-D2370FFE92A5}" destId="{5D8BD7BE-2485-4F9E-9169-8372C4CD0C0B}" srcOrd="0" destOrd="0" presId="urn:microsoft.com/office/officeart/2005/8/layout/hList7"/>
    <dgm:cxn modelId="{E1B32515-0A90-4ED8-B8F7-EF436CB6732D}" srcId="{AEA1D9F0-5A5F-4321-921C-DE79D2253C4D}" destId="{B5E3F9BC-0DB4-417E-86A9-75757D002057}" srcOrd="3" destOrd="0" parTransId="{E4DEF7E2-608F-4C6F-8816-13DC056DBE31}" sibTransId="{E8F7819D-F3BE-4190-B2E9-59D5448C69F0}"/>
    <dgm:cxn modelId="{30BF8B23-81EF-47C9-ADC1-96EC7482EB5C}" srcId="{AEA1D9F0-5A5F-4321-921C-DE79D2253C4D}" destId="{EA794BD3-7D0F-4CC7-8FC3-F976295D362A}" srcOrd="1" destOrd="0" parTransId="{79C55600-6413-48C1-B01F-EF874F08ADAF}" sibTransId="{EB48B29A-A3B5-4069-AE4D-B966227FB3F7}"/>
    <dgm:cxn modelId="{5361C338-867D-43F7-AD81-4923A09A724B}" srcId="{AEA1D9F0-5A5F-4321-921C-DE79D2253C4D}" destId="{F06B10F3-CE9E-4218-AEBB-D2370FFE92A5}" srcOrd="2" destOrd="0" parTransId="{F822AC08-BEDD-40FE-A974-34FACB293895}" sibTransId="{619AB9F0-A01D-4B2D-9150-05DCB1DBE97C}"/>
    <dgm:cxn modelId="{1FD3055B-4381-46CA-AA33-A518F91ECE48}" type="presOf" srcId="{EA794BD3-7D0F-4CC7-8FC3-F976295D362A}" destId="{A0CE0165-C7CE-457C-ABEC-C68A8DC1457F}" srcOrd="1" destOrd="0" presId="urn:microsoft.com/office/officeart/2005/8/layout/hList7"/>
    <dgm:cxn modelId="{B880A441-CD50-4675-9BBB-71CC9C482116}" type="presOf" srcId="{C0D41223-BA2E-4D96-9BA8-AE84E9623144}" destId="{7BB0AE9D-1CAA-430A-985B-F1E004BDCE05}" srcOrd="0" destOrd="0" presId="urn:microsoft.com/office/officeart/2005/8/layout/hList7"/>
    <dgm:cxn modelId="{943B3B43-B91D-43F3-A31C-A89C37A5C89A}" type="presOf" srcId="{5F8CCA40-E09C-4A50-8C40-E8DCBF974236}" destId="{9E366EBD-35AA-47E3-9FD0-F03CEF0CA2ED}" srcOrd="0" destOrd="0" presId="urn:microsoft.com/office/officeart/2005/8/layout/hList7"/>
    <dgm:cxn modelId="{B97C1E46-B2B3-48AF-B48A-EFD6B2697C82}" type="presOf" srcId="{02FA9CE7-5A43-43D8-800E-258887D5AF23}" destId="{869B146D-80F1-46E0-84DF-68891D74D559}" srcOrd="0" destOrd="0" presId="urn:microsoft.com/office/officeart/2005/8/layout/hList7"/>
    <dgm:cxn modelId="{065CED66-B18A-4E24-84D5-10925010531C}" type="presOf" srcId="{B5E3F9BC-0DB4-417E-86A9-75757D002057}" destId="{B07D1322-252B-4E3A-A3D1-9DB3D1A96E05}" srcOrd="0" destOrd="0" presId="urn:microsoft.com/office/officeart/2005/8/layout/hList7"/>
    <dgm:cxn modelId="{E23E6B69-A286-4955-9B9B-95EC666885FC}" type="presOf" srcId="{EB48B29A-A3B5-4069-AE4D-B966227FB3F7}" destId="{AD3654B7-DFF7-4037-BF13-273AC7199602}" srcOrd="0" destOrd="0" presId="urn:microsoft.com/office/officeart/2005/8/layout/hList7"/>
    <dgm:cxn modelId="{3C12BF51-92F2-494F-9BD8-EDDD3CA024F1}" type="presOf" srcId="{E8F7819D-F3BE-4190-B2E9-59D5448C69F0}" destId="{C2939CF1-A7EA-4157-91D1-D95F56B0DFF0}" srcOrd="0" destOrd="0" presId="urn:microsoft.com/office/officeart/2005/8/layout/hList7"/>
    <dgm:cxn modelId="{065A5876-F2AF-44A1-85FE-A67BEEB524A3}" type="presOf" srcId="{619AB9F0-A01D-4B2D-9150-05DCB1DBE97C}" destId="{2E500841-51A1-442E-B2EB-EE29FFB05183}" srcOrd="0" destOrd="0" presId="urn:microsoft.com/office/officeart/2005/8/layout/hList7"/>
    <dgm:cxn modelId="{B04C2979-ED69-4DF3-9845-FBD82BB31AF2}" type="presOf" srcId="{EA794BD3-7D0F-4CC7-8FC3-F976295D362A}" destId="{2C86A4DD-0E94-4383-BC10-F619AF392518}" srcOrd="0" destOrd="0" presId="urn:microsoft.com/office/officeart/2005/8/layout/hList7"/>
    <dgm:cxn modelId="{F0EF2C88-4048-4F0C-AA5A-7A36F238E01F}" type="presOf" srcId="{5F8CCA40-E09C-4A50-8C40-E8DCBF974236}" destId="{1564B4F4-CCBE-4D03-A939-2673FC7E57ED}" srcOrd="1" destOrd="0" presId="urn:microsoft.com/office/officeart/2005/8/layout/hList7"/>
    <dgm:cxn modelId="{BBE0C588-C37D-4E2A-9A97-DFF7654F6B89}" type="presOf" srcId="{B5E3F9BC-0DB4-417E-86A9-75757D002057}" destId="{B65F04E0-0B6D-4BDD-87F0-0D3922A7D6A4}" srcOrd="1" destOrd="0" presId="urn:microsoft.com/office/officeart/2005/8/layout/hList7"/>
    <dgm:cxn modelId="{8D132996-477B-4DFB-BC1B-8ADA90B059A3}" type="presOf" srcId="{33E72E05-241C-4766-A097-3D9115FE86C1}" destId="{7AAAC17A-2F01-41FB-B4E0-CB83AC7E98CB}" srcOrd="0" destOrd="0" presId="urn:microsoft.com/office/officeart/2005/8/layout/hList7"/>
    <dgm:cxn modelId="{029D57A1-AA59-400C-9650-F6F824D1E760}" type="presOf" srcId="{02FA9CE7-5A43-43D8-800E-258887D5AF23}" destId="{3CF371E0-4419-4560-A9A6-98D6BE9A6D2D}" srcOrd="1" destOrd="0" presId="urn:microsoft.com/office/officeart/2005/8/layout/hList7"/>
    <dgm:cxn modelId="{09756FA4-F5E4-4A38-AD6F-01A2D66D2FCE}" srcId="{AEA1D9F0-5A5F-4321-921C-DE79D2253C4D}" destId="{5F8CCA40-E09C-4A50-8C40-E8DCBF974236}" srcOrd="5" destOrd="0" parTransId="{5E032961-822C-4AEE-AB80-7FEF49D4F218}" sibTransId="{3026E819-ED64-4D9F-B44F-25EDC7C4A5EC}"/>
    <dgm:cxn modelId="{F1D8D7A7-EB42-423A-A722-9756E6452438}" srcId="{AEA1D9F0-5A5F-4321-921C-DE79D2253C4D}" destId="{02FA9CE7-5A43-43D8-800E-258887D5AF23}" srcOrd="4" destOrd="0" parTransId="{28642826-832F-4231-8C75-C169C03B5C79}" sibTransId="{C0D41223-BA2E-4D96-9BA8-AE84E9623144}"/>
    <dgm:cxn modelId="{F56FFAC4-959A-4714-AB08-98251947AA49}" srcId="{AEA1D9F0-5A5F-4321-921C-DE79D2253C4D}" destId="{33E72E05-241C-4766-A097-3D9115FE86C1}" srcOrd="0" destOrd="0" parTransId="{B119249F-5F2A-4C4A-A1E4-8705D9783A88}" sibTransId="{03589FDF-1C71-4B1B-A172-2D8188425A00}"/>
    <dgm:cxn modelId="{449982CC-062F-4080-A082-E59BE55C2848}" type="presOf" srcId="{03589FDF-1C71-4B1B-A172-2D8188425A00}" destId="{F553AD8A-E20D-425C-BDAB-59FD99125419}" srcOrd="0" destOrd="0" presId="urn:microsoft.com/office/officeart/2005/8/layout/hList7"/>
    <dgm:cxn modelId="{5361C3EA-EB64-457C-B2AE-C5867B92D23B}" type="presOf" srcId="{F06B10F3-CE9E-4218-AEBB-D2370FFE92A5}" destId="{91559761-E10B-4AFA-B844-D4671AEDB037}" srcOrd="1" destOrd="0" presId="urn:microsoft.com/office/officeart/2005/8/layout/hList7"/>
    <dgm:cxn modelId="{289643F6-6F9E-4088-85B8-39E62E4596E9}" type="presOf" srcId="{AEA1D9F0-5A5F-4321-921C-DE79D2253C4D}" destId="{5E9EB9C2-9182-4AB5-B978-98A59E7C9626}" srcOrd="0" destOrd="0" presId="urn:microsoft.com/office/officeart/2005/8/layout/hList7"/>
    <dgm:cxn modelId="{B363E90F-97B5-4400-8D19-561DA136C7B2}" type="presParOf" srcId="{5E9EB9C2-9182-4AB5-B978-98A59E7C9626}" destId="{D0A35517-B499-4228-B3D4-CF3F52AAA3F5}" srcOrd="0" destOrd="0" presId="urn:microsoft.com/office/officeart/2005/8/layout/hList7"/>
    <dgm:cxn modelId="{56914376-2440-4337-8953-8F10C3076E07}" type="presParOf" srcId="{5E9EB9C2-9182-4AB5-B978-98A59E7C9626}" destId="{29622370-E654-4989-9313-C48DF07E0FBE}" srcOrd="1" destOrd="0" presId="urn:microsoft.com/office/officeart/2005/8/layout/hList7"/>
    <dgm:cxn modelId="{5ADD00B3-4ABB-4EC7-A332-D6AB173DBB83}" type="presParOf" srcId="{29622370-E654-4989-9313-C48DF07E0FBE}" destId="{3BB4DF79-D656-466D-8E5A-FD859326B089}" srcOrd="0" destOrd="0" presId="urn:microsoft.com/office/officeart/2005/8/layout/hList7"/>
    <dgm:cxn modelId="{CA636685-5B78-4683-A45B-D6A8BE48D538}" type="presParOf" srcId="{3BB4DF79-D656-466D-8E5A-FD859326B089}" destId="{7AAAC17A-2F01-41FB-B4E0-CB83AC7E98CB}" srcOrd="0" destOrd="0" presId="urn:microsoft.com/office/officeart/2005/8/layout/hList7"/>
    <dgm:cxn modelId="{457CCA3D-DD68-4FCB-95AE-C770518F450F}" type="presParOf" srcId="{3BB4DF79-D656-466D-8E5A-FD859326B089}" destId="{6C0D0220-4845-4C35-A38A-A233E7508044}" srcOrd="1" destOrd="0" presId="urn:microsoft.com/office/officeart/2005/8/layout/hList7"/>
    <dgm:cxn modelId="{AA641A23-EBBC-448B-9EE9-632FE124B992}" type="presParOf" srcId="{3BB4DF79-D656-466D-8E5A-FD859326B089}" destId="{1D4ECA33-B06D-48D5-9E9D-A1A499C49333}" srcOrd="2" destOrd="0" presId="urn:microsoft.com/office/officeart/2005/8/layout/hList7"/>
    <dgm:cxn modelId="{F7A723A9-8CA3-4F8B-96EE-54E83E6F1E6C}" type="presParOf" srcId="{3BB4DF79-D656-466D-8E5A-FD859326B089}" destId="{B09154D4-19E3-4BCC-B3D7-4E52844AA86E}" srcOrd="3" destOrd="0" presId="urn:microsoft.com/office/officeart/2005/8/layout/hList7"/>
    <dgm:cxn modelId="{A57424E6-85FD-4AE4-99E7-071D93222CA1}" type="presParOf" srcId="{29622370-E654-4989-9313-C48DF07E0FBE}" destId="{F553AD8A-E20D-425C-BDAB-59FD99125419}" srcOrd="1" destOrd="0" presId="urn:microsoft.com/office/officeart/2005/8/layout/hList7"/>
    <dgm:cxn modelId="{6066BCC1-1416-40E8-88EE-DF60970C1BDB}" type="presParOf" srcId="{29622370-E654-4989-9313-C48DF07E0FBE}" destId="{2BCF0724-1A2B-48E2-9474-D30C15E68DE3}" srcOrd="2" destOrd="0" presId="urn:microsoft.com/office/officeart/2005/8/layout/hList7"/>
    <dgm:cxn modelId="{0A85BEBA-DEFB-487F-97FE-54D62C4628B0}" type="presParOf" srcId="{2BCF0724-1A2B-48E2-9474-D30C15E68DE3}" destId="{2C86A4DD-0E94-4383-BC10-F619AF392518}" srcOrd="0" destOrd="0" presId="urn:microsoft.com/office/officeart/2005/8/layout/hList7"/>
    <dgm:cxn modelId="{B9E1DFED-1192-4C0A-A670-DB6BB8E08807}" type="presParOf" srcId="{2BCF0724-1A2B-48E2-9474-D30C15E68DE3}" destId="{A0CE0165-C7CE-457C-ABEC-C68A8DC1457F}" srcOrd="1" destOrd="0" presId="urn:microsoft.com/office/officeart/2005/8/layout/hList7"/>
    <dgm:cxn modelId="{D97E1CE3-95A0-4C40-83DF-C33FA43FC01F}" type="presParOf" srcId="{2BCF0724-1A2B-48E2-9474-D30C15E68DE3}" destId="{80F58193-CCF6-4D91-B7EC-FEAA1A6142BD}" srcOrd="2" destOrd="0" presId="urn:microsoft.com/office/officeart/2005/8/layout/hList7"/>
    <dgm:cxn modelId="{7C8B3CAC-DBE2-4109-B074-650FCC49CA41}" type="presParOf" srcId="{2BCF0724-1A2B-48E2-9474-D30C15E68DE3}" destId="{0E6C70CB-C606-4E21-9134-86977B3DB515}" srcOrd="3" destOrd="0" presId="urn:microsoft.com/office/officeart/2005/8/layout/hList7"/>
    <dgm:cxn modelId="{501CE78F-387B-4C8D-BE87-1C7FDCF10F43}" type="presParOf" srcId="{29622370-E654-4989-9313-C48DF07E0FBE}" destId="{AD3654B7-DFF7-4037-BF13-273AC7199602}" srcOrd="3" destOrd="0" presId="urn:microsoft.com/office/officeart/2005/8/layout/hList7"/>
    <dgm:cxn modelId="{E314E4A4-28EA-4E79-83AB-A82CD5185C31}" type="presParOf" srcId="{29622370-E654-4989-9313-C48DF07E0FBE}" destId="{4C2B9ED3-7149-4AC5-A2D3-6B587E2AD05E}" srcOrd="4" destOrd="0" presId="urn:microsoft.com/office/officeart/2005/8/layout/hList7"/>
    <dgm:cxn modelId="{586AD66E-BD2D-402C-97E4-4C96607E596B}" type="presParOf" srcId="{4C2B9ED3-7149-4AC5-A2D3-6B587E2AD05E}" destId="{5D8BD7BE-2485-4F9E-9169-8372C4CD0C0B}" srcOrd="0" destOrd="0" presId="urn:microsoft.com/office/officeart/2005/8/layout/hList7"/>
    <dgm:cxn modelId="{4DDB27A1-CC71-4621-B621-1F74F697A779}" type="presParOf" srcId="{4C2B9ED3-7149-4AC5-A2D3-6B587E2AD05E}" destId="{91559761-E10B-4AFA-B844-D4671AEDB037}" srcOrd="1" destOrd="0" presId="urn:microsoft.com/office/officeart/2005/8/layout/hList7"/>
    <dgm:cxn modelId="{F1288EAE-9BA2-463B-A487-A49BD65D0C81}" type="presParOf" srcId="{4C2B9ED3-7149-4AC5-A2D3-6B587E2AD05E}" destId="{9C852349-A46C-4DAF-B341-4A3608EE5DD0}" srcOrd="2" destOrd="0" presId="urn:microsoft.com/office/officeart/2005/8/layout/hList7"/>
    <dgm:cxn modelId="{48E548E2-6376-45EC-A159-F396F2361037}" type="presParOf" srcId="{4C2B9ED3-7149-4AC5-A2D3-6B587E2AD05E}" destId="{D2635B55-B76C-40D4-91EF-6A35399099E2}" srcOrd="3" destOrd="0" presId="urn:microsoft.com/office/officeart/2005/8/layout/hList7"/>
    <dgm:cxn modelId="{F42CC005-857E-450D-9D2F-2E5821011732}" type="presParOf" srcId="{29622370-E654-4989-9313-C48DF07E0FBE}" destId="{2E500841-51A1-442E-B2EB-EE29FFB05183}" srcOrd="5" destOrd="0" presId="urn:microsoft.com/office/officeart/2005/8/layout/hList7"/>
    <dgm:cxn modelId="{52738F68-2C90-4B79-8FE4-BDC40E4DDAD7}" type="presParOf" srcId="{29622370-E654-4989-9313-C48DF07E0FBE}" destId="{365F8D61-425A-40DE-AACA-05B012493CB1}" srcOrd="6" destOrd="0" presId="urn:microsoft.com/office/officeart/2005/8/layout/hList7"/>
    <dgm:cxn modelId="{593370F8-C61B-4170-8926-0BF09E63267C}" type="presParOf" srcId="{365F8D61-425A-40DE-AACA-05B012493CB1}" destId="{B07D1322-252B-4E3A-A3D1-9DB3D1A96E05}" srcOrd="0" destOrd="0" presId="urn:microsoft.com/office/officeart/2005/8/layout/hList7"/>
    <dgm:cxn modelId="{9FCEA59D-03C8-4EAF-A6CE-5A98697D23A2}" type="presParOf" srcId="{365F8D61-425A-40DE-AACA-05B012493CB1}" destId="{B65F04E0-0B6D-4BDD-87F0-0D3922A7D6A4}" srcOrd="1" destOrd="0" presId="urn:microsoft.com/office/officeart/2005/8/layout/hList7"/>
    <dgm:cxn modelId="{B01E506D-5E07-49D2-B413-A8D0CC695449}" type="presParOf" srcId="{365F8D61-425A-40DE-AACA-05B012493CB1}" destId="{C1430998-55DC-40C0-9D07-2F9E25F198E5}" srcOrd="2" destOrd="0" presId="urn:microsoft.com/office/officeart/2005/8/layout/hList7"/>
    <dgm:cxn modelId="{0AC5D303-6BCE-4870-B0C8-48518F8516E7}" type="presParOf" srcId="{365F8D61-425A-40DE-AACA-05B012493CB1}" destId="{133D9836-CC77-4203-8AE7-685FD0C61554}" srcOrd="3" destOrd="0" presId="urn:microsoft.com/office/officeart/2005/8/layout/hList7"/>
    <dgm:cxn modelId="{81CE58DC-1921-4307-960E-18434C463937}" type="presParOf" srcId="{29622370-E654-4989-9313-C48DF07E0FBE}" destId="{C2939CF1-A7EA-4157-91D1-D95F56B0DFF0}" srcOrd="7" destOrd="0" presId="urn:microsoft.com/office/officeart/2005/8/layout/hList7"/>
    <dgm:cxn modelId="{CFEDB094-C6E4-4D21-80BC-59B17BCD57F6}" type="presParOf" srcId="{29622370-E654-4989-9313-C48DF07E0FBE}" destId="{25C9951E-20F1-45C7-9674-61CDA283B0A4}" srcOrd="8" destOrd="0" presId="urn:microsoft.com/office/officeart/2005/8/layout/hList7"/>
    <dgm:cxn modelId="{9EB3172A-65D7-461D-8FD4-72E0DAF06150}" type="presParOf" srcId="{25C9951E-20F1-45C7-9674-61CDA283B0A4}" destId="{869B146D-80F1-46E0-84DF-68891D74D559}" srcOrd="0" destOrd="0" presId="urn:microsoft.com/office/officeart/2005/8/layout/hList7"/>
    <dgm:cxn modelId="{FA1F927A-54F3-4EE4-AF30-82AF60C4473D}" type="presParOf" srcId="{25C9951E-20F1-45C7-9674-61CDA283B0A4}" destId="{3CF371E0-4419-4560-A9A6-98D6BE9A6D2D}" srcOrd="1" destOrd="0" presId="urn:microsoft.com/office/officeart/2005/8/layout/hList7"/>
    <dgm:cxn modelId="{0117EDD6-1869-486B-A069-EEC3B6223E1F}" type="presParOf" srcId="{25C9951E-20F1-45C7-9674-61CDA283B0A4}" destId="{D10FC5D9-F794-489F-BC98-22359059E638}" srcOrd="2" destOrd="0" presId="urn:microsoft.com/office/officeart/2005/8/layout/hList7"/>
    <dgm:cxn modelId="{BB9D5F22-FE7E-432E-B8F6-BB622BBA4FFF}" type="presParOf" srcId="{25C9951E-20F1-45C7-9674-61CDA283B0A4}" destId="{7BAF7939-F9BF-4E9D-9D7E-14E7C18C311C}" srcOrd="3" destOrd="0" presId="urn:microsoft.com/office/officeart/2005/8/layout/hList7"/>
    <dgm:cxn modelId="{E61DE364-4041-44C2-8B9F-CDA2A63EEB20}" type="presParOf" srcId="{29622370-E654-4989-9313-C48DF07E0FBE}" destId="{7BB0AE9D-1CAA-430A-985B-F1E004BDCE05}" srcOrd="9" destOrd="0" presId="urn:microsoft.com/office/officeart/2005/8/layout/hList7"/>
    <dgm:cxn modelId="{60B6848E-567A-4499-96C5-33AABB86BEC4}" type="presParOf" srcId="{29622370-E654-4989-9313-C48DF07E0FBE}" destId="{2EA92EFA-7D78-401B-B32E-48E76F3EF71B}" srcOrd="10" destOrd="0" presId="urn:microsoft.com/office/officeart/2005/8/layout/hList7"/>
    <dgm:cxn modelId="{C663A74D-2CCB-4A34-8626-16163E68090E}" type="presParOf" srcId="{2EA92EFA-7D78-401B-B32E-48E76F3EF71B}" destId="{9E366EBD-35AA-47E3-9FD0-F03CEF0CA2ED}" srcOrd="0" destOrd="0" presId="urn:microsoft.com/office/officeart/2005/8/layout/hList7"/>
    <dgm:cxn modelId="{028E313E-99AA-473C-8EF2-2025382FF0DC}" type="presParOf" srcId="{2EA92EFA-7D78-401B-B32E-48E76F3EF71B}" destId="{1564B4F4-CCBE-4D03-A939-2673FC7E57ED}" srcOrd="1" destOrd="0" presId="urn:microsoft.com/office/officeart/2005/8/layout/hList7"/>
    <dgm:cxn modelId="{6A6B9E25-8017-4626-9231-8638292A004A}" type="presParOf" srcId="{2EA92EFA-7D78-401B-B32E-48E76F3EF71B}" destId="{C55AF59F-F634-45A9-A82E-0CBFDCDF4C6E}" srcOrd="2" destOrd="0" presId="urn:microsoft.com/office/officeart/2005/8/layout/hList7"/>
    <dgm:cxn modelId="{86D32B4F-7607-46CB-BDDD-09E179041D94}" type="presParOf" srcId="{2EA92EFA-7D78-401B-B32E-48E76F3EF71B}" destId="{4A4D21F2-2818-4644-85B5-06F9BF36E8F2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Minimal Use Process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Waivers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8D1E4E26-3711-4B4B-8912-45E84E394F48}" type="doc">
      <dgm:prSet loTypeId="urn:microsoft.com/office/officeart/2005/8/layout/vList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F6CCC6B-1D96-43E2-B09D-BD66D588DE15}">
      <dgm:prSet/>
      <dgm:spPr/>
      <dgm:t>
        <a:bodyPr/>
        <a:lstStyle/>
        <a:p>
          <a:r>
            <a:rPr lang="en-US" dirty="0"/>
            <a:t>Allow a minimum of 9 months to consider a project waiver</a:t>
          </a:r>
        </a:p>
      </dgm:t>
    </dgm:pt>
    <dgm:pt modelId="{6B3033C1-743E-41A0-8945-74D9D94A2D69}" type="parTrans" cxnId="{6549155D-65BA-4B8A-8838-C744F1D00B06}">
      <dgm:prSet/>
      <dgm:spPr/>
      <dgm:t>
        <a:bodyPr/>
        <a:lstStyle/>
        <a:p>
          <a:endParaRPr lang="en-US"/>
        </a:p>
      </dgm:t>
    </dgm:pt>
    <dgm:pt modelId="{9412438F-4AF5-44B6-A970-610EA935FE0B}" type="sibTrans" cxnId="{6549155D-65BA-4B8A-8838-C744F1D00B06}">
      <dgm:prSet/>
      <dgm:spPr/>
      <dgm:t>
        <a:bodyPr/>
        <a:lstStyle/>
        <a:p>
          <a:endParaRPr lang="en-US"/>
        </a:p>
      </dgm:t>
    </dgm:pt>
    <dgm:pt modelId="{73B927E4-4215-412D-917A-0BE9034A1382}">
      <dgm:prSet/>
      <dgm:spPr/>
      <dgm:t>
        <a:bodyPr/>
        <a:lstStyle/>
        <a:p>
          <a:r>
            <a:rPr lang="en-US" dirty="0"/>
            <a:t>No guarantee of success so seek waivers far before the project letting</a:t>
          </a:r>
        </a:p>
      </dgm:t>
    </dgm:pt>
    <dgm:pt modelId="{E2962C87-0CF0-4044-8BCE-5806707C2617}" type="parTrans" cxnId="{A5B21DCE-F912-45A8-873E-443F4F56316C}">
      <dgm:prSet/>
      <dgm:spPr/>
      <dgm:t>
        <a:bodyPr/>
        <a:lstStyle/>
        <a:p>
          <a:endParaRPr lang="en-US"/>
        </a:p>
      </dgm:t>
    </dgm:pt>
    <dgm:pt modelId="{894EEA17-6556-4030-9306-BBE9AAF1A915}" type="sibTrans" cxnId="{A5B21DCE-F912-45A8-873E-443F4F56316C}">
      <dgm:prSet/>
      <dgm:spPr/>
      <dgm:t>
        <a:bodyPr/>
        <a:lstStyle/>
        <a:p>
          <a:endParaRPr lang="en-US"/>
        </a:p>
      </dgm:t>
    </dgm:pt>
    <dgm:pt modelId="{DA06D835-7088-41F8-AA02-19D8D1248FC8}">
      <dgm:prSet/>
      <dgm:spPr/>
      <dgm:t>
        <a:bodyPr/>
        <a:lstStyle/>
        <a:p>
          <a:r>
            <a:rPr lang="en-US" dirty="0"/>
            <a:t>No known national </a:t>
          </a:r>
          <a:r>
            <a:rPr lang="en-US"/>
            <a:t>waivers exist for </a:t>
          </a:r>
          <a:r>
            <a:rPr lang="en-US" dirty="0"/>
            <a:t>utility work</a:t>
          </a:r>
        </a:p>
      </dgm:t>
    </dgm:pt>
    <dgm:pt modelId="{E6EFFECA-987C-408D-B5BB-09A97E682E1C}" type="parTrans" cxnId="{7322918B-C522-4126-8B3B-8FBBFCAD2418}">
      <dgm:prSet/>
      <dgm:spPr/>
      <dgm:t>
        <a:bodyPr/>
        <a:lstStyle/>
        <a:p>
          <a:endParaRPr lang="en-US"/>
        </a:p>
      </dgm:t>
    </dgm:pt>
    <dgm:pt modelId="{F9361100-697A-499A-95C5-2DB246DA04D3}" type="sibTrans" cxnId="{7322918B-C522-4126-8B3B-8FBBFCAD2418}">
      <dgm:prSet/>
      <dgm:spPr/>
      <dgm:t>
        <a:bodyPr/>
        <a:lstStyle/>
        <a:p>
          <a:endParaRPr lang="en-US"/>
        </a:p>
      </dgm:t>
    </dgm:pt>
    <dgm:pt modelId="{685DE5E9-5071-4DC4-B97C-919608D5B849}" type="pres">
      <dgm:prSet presAssocID="{8D1E4E26-3711-4B4B-8912-45E84E394F48}" presName="linear" presStyleCnt="0">
        <dgm:presLayoutVars>
          <dgm:dir/>
          <dgm:resizeHandles val="exact"/>
        </dgm:presLayoutVars>
      </dgm:prSet>
      <dgm:spPr/>
    </dgm:pt>
    <dgm:pt modelId="{A0BC757B-DF9A-4090-82E4-7A1B34268178}" type="pres">
      <dgm:prSet presAssocID="{1F6CCC6B-1D96-43E2-B09D-BD66D588DE15}" presName="comp" presStyleCnt="0"/>
      <dgm:spPr/>
    </dgm:pt>
    <dgm:pt modelId="{40449BE1-A0F8-4B1D-9EB1-AB212D3A41C5}" type="pres">
      <dgm:prSet presAssocID="{1F6CCC6B-1D96-43E2-B09D-BD66D588DE15}" presName="box" presStyleLbl="node1" presStyleIdx="0" presStyleCnt="3"/>
      <dgm:spPr/>
    </dgm:pt>
    <dgm:pt modelId="{8A923892-3440-4BB4-A444-953C14278060}" type="pres">
      <dgm:prSet presAssocID="{1F6CCC6B-1D96-43E2-B09D-BD66D588DE15}" presName="img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l="-36000" r="-36000"/>
          </a:stretch>
        </a:blipFill>
      </dgm:spPr>
      <dgm:extLst>
        <a:ext uri="{E40237B7-FDA0-4F09-8148-C483321AD2D9}">
          <dgm14:cNvPr xmlns:dgm14="http://schemas.microsoft.com/office/drawing/2010/diagram" id="0" name="" descr="Red marker and calendar"/>
        </a:ext>
      </dgm:extLst>
    </dgm:pt>
    <dgm:pt modelId="{96FD1DE1-7FAC-4319-A437-8FC0D2B9774A}" type="pres">
      <dgm:prSet presAssocID="{1F6CCC6B-1D96-43E2-B09D-BD66D588DE15}" presName="text" presStyleLbl="node1" presStyleIdx="0" presStyleCnt="3">
        <dgm:presLayoutVars>
          <dgm:bulletEnabled val="1"/>
        </dgm:presLayoutVars>
      </dgm:prSet>
      <dgm:spPr/>
    </dgm:pt>
    <dgm:pt modelId="{87E13400-B17B-499F-B820-C37C2706B517}" type="pres">
      <dgm:prSet presAssocID="{9412438F-4AF5-44B6-A970-610EA935FE0B}" presName="spacer" presStyleCnt="0"/>
      <dgm:spPr/>
    </dgm:pt>
    <dgm:pt modelId="{C200F677-5251-49B7-9362-B1844A14BC8F}" type="pres">
      <dgm:prSet presAssocID="{73B927E4-4215-412D-917A-0BE9034A1382}" presName="comp" presStyleCnt="0"/>
      <dgm:spPr/>
    </dgm:pt>
    <dgm:pt modelId="{818A687A-9A1B-4297-ADD0-7559AA56239C}" type="pres">
      <dgm:prSet presAssocID="{73B927E4-4215-412D-917A-0BE9034A1382}" presName="box" presStyleLbl="node1" presStyleIdx="1" presStyleCnt="3"/>
      <dgm:spPr/>
    </dgm:pt>
    <dgm:pt modelId="{0EB64094-E831-4D0D-9A07-029B2705CAA0}" type="pres">
      <dgm:prSet presAssocID="{73B927E4-4215-412D-917A-0BE9034A1382}" presName="img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l="-27000" r="-27000"/>
          </a:stretch>
        </a:blipFill>
      </dgm:spPr>
      <dgm:extLst>
        <a:ext uri="{E40237B7-FDA0-4F09-8148-C483321AD2D9}">
          <dgm14:cNvPr xmlns:dgm14="http://schemas.microsoft.com/office/drawing/2010/diagram" id="0" name="" descr="Red alert button"/>
        </a:ext>
      </dgm:extLst>
    </dgm:pt>
    <dgm:pt modelId="{343C98C6-AEC8-4382-86C7-02401B20A014}" type="pres">
      <dgm:prSet presAssocID="{73B927E4-4215-412D-917A-0BE9034A1382}" presName="text" presStyleLbl="node1" presStyleIdx="1" presStyleCnt="3">
        <dgm:presLayoutVars>
          <dgm:bulletEnabled val="1"/>
        </dgm:presLayoutVars>
      </dgm:prSet>
      <dgm:spPr/>
    </dgm:pt>
    <dgm:pt modelId="{CC95F4ED-60B4-4A1D-95B9-7696BFB2BF9E}" type="pres">
      <dgm:prSet presAssocID="{894EEA17-6556-4030-9306-BBE9AAF1A915}" presName="spacer" presStyleCnt="0"/>
      <dgm:spPr/>
    </dgm:pt>
    <dgm:pt modelId="{474C6B25-AACA-49ED-BCC8-7C6E26D49E87}" type="pres">
      <dgm:prSet presAssocID="{DA06D835-7088-41F8-AA02-19D8D1248FC8}" presName="comp" presStyleCnt="0"/>
      <dgm:spPr/>
    </dgm:pt>
    <dgm:pt modelId="{5652384B-A326-4D68-B6A6-015891269056}" type="pres">
      <dgm:prSet presAssocID="{DA06D835-7088-41F8-AA02-19D8D1248FC8}" presName="box" presStyleLbl="node1" presStyleIdx="2" presStyleCnt="3"/>
      <dgm:spPr/>
    </dgm:pt>
    <dgm:pt modelId="{1D5DCA58-F12F-46D2-9260-33BA5E0A20A1}" type="pres">
      <dgm:prSet presAssocID="{DA06D835-7088-41F8-AA02-19D8D1248FC8}" presName="img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7000" r="-7000"/>
          </a:stretch>
        </a:blipFill>
      </dgm:spPr>
      <dgm:extLst>
        <a:ext uri="{E40237B7-FDA0-4F09-8148-C483321AD2D9}">
          <dgm14:cNvPr xmlns:dgm14="http://schemas.microsoft.com/office/drawing/2010/diagram" id="0" name="" descr="Shopping cart in the middle of blue floor"/>
        </a:ext>
      </dgm:extLst>
    </dgm:pt>
    <dgm:pt modelId="{6C076712-BA71-4016-9B12-56814DA3F641}" type="pres">
      <dgm:prSet presAssocID="{DA06D835-7088-41F8-AA02-19D8D1248FC8}" presName="text" presStyleLbl="node1" presStyleIdx="2" presStyleCnt="3">
        <dgm:presLayoutVars>
          <dgm:bulletEnabled val="1"/>
        </dgm:presLayoutVars>
      </dgm:prSet>
      <dgm:spPr/>
    </dgm:pt>
  </dgm:ptLst>
  <dgm:cxnLst>
    <dgm:cxn modelId="{8C548B11-7C5C-4BAC-9F93-A93409DBE74D}" type="presOf" srcId="{1F6CCC6B-1D96-43E2-B09D-BD66D588DE15}" destId="{40449BE1-A0F8-4B1D-9EB1-AB212D3A41C5}" srcOrd="0" destOrd="0" presId="urn:microsoft.com/office/officeart/2005/8/layout/vList4"/>
    <dgm:cxn modelId="{6549155D-65BA-4B8A-8838-C744F1D00B06}" srcId="{8D1E4E26-3711-4B4B-8912-45E84E394F48}" destId="{1F6CCC6B-1D96-43E2-B09D-BD66D588DE15}" srcOrd="0" destOrd="0" parTransId="{6B3033C1-743E-41A0-8945-74D9D94A2D69}" sibTransId="{9412438F-4AF5-44B6-A970-610EA935FE0B}"/>
    <dgm:cxn modelId="{4B886943-7081-4583-A835-008D7906971E}" type="presOf" srcId="{DA06D835-7088-41F8-AA02-19D8D1248FC8}" destId="{5652384B-A326-4D68-B6A6-015891269056}" srcOrd="0" destOrd="0" presId="urn:microsoft.com/office/officeart/2005/8/layout/vList4"/>
    <dgm:cxn modelId="{DDF75367-26C6-45EE-A551-080FF8CE56CA}" type="presOf" srcId="{8D1E4E26-3711-4B4B-8912-45E84E394F48}" destId="{685DE5E9-5071-4DC4-B97C-919608D5B849}" srcOrd="0" destOrd="0" presId="urn:microsoft.com/office/officeart/2005/8/layout/vList4"/>
    <dgm:cxn modelId="{93A2BC87-BC0F-4747-8631-1377D2A2A362}" type="presOf" srcId="{73B927E4-4215-412D-917A-0BE9034A1382}" destId="{343C98C6-AEC8-4382-86C7-02401B20A014}" srcOrd="1" destOrd="0" presId="urn:microsoft.com/office/officeart/2005/8/layout/vList4"/>
    <dgm:cxn modelId="{7322918B-C522-4126-8B3B-8FBBFCAD2418}" srcId="{8D1E4E26-3711-4B4B-8912-45E84E394F48}" destId="{DA06D835-7088-41F8-AA02-19D8D1248FC8}" srcOrd="2" destOrd="0" parTransId="{E6EFFECA-987C-408D-B5BB-09A97E682E1C}" sibTransId="{F9361100-697A-499A-95C5-2DB246DA04D3}"/>
    <dgm:cxn modelId="{53CFB5BC-ED93-4A81-86F7-8EF775407819}" type="presOf" srcId="{1F6CCC6B-1D96-43E2-B09D-BD66D588DE15}" destId="{96FD1DE1-7FAC-4319-A437-8FC0D2B9774A}" srcOrd="1" destOrd="0" presId="urn:microsoft.com/office/officeart/2005/8/layout/vList4"/>
    <dgm:cxn modelId="{A5B21DCE-F912-45A8-873E-443F4F56316C}" srcId="{8D1E4E26-3711-4B4B-8912-45E84E394F48}" destId="{73B927E4-4215-412D-917A-0BE9034A1382}" srcOrd="1" destOrd="0" parTransId="{E2962C87-0CF0-4044-8BCE-5806707C2617}" sibTransId="{894EEA17-6556-4030-9306-BBE9AAF1A915}"/>
    <dgm:cxn modelId="{BEBFE5D3-97BF-42E9-B913-ABC6F99AB2DB}" type="presOf" srcId="{DA06D835-7088-41F8-AA02-19D8D1248FC8}" destId="{6C076712-BA71-4016-9B12-56814DA3F641}" srcOrd="1" destOrd="0" presId="urn:microsoft.com/office/officeart/2005/8/layout/vList4"/>
    <dgm:cxn modelId="{53979EE6-1E92-4560-AAAC-1FF9222C6E13}" type="presOf" srcId="{73B927E4-4215-412D-917A-0BE9034A1382}" destId="{818A687A-9A1B-4297-ADD0-7559AA56239C}" srcOrd="0" destOrd="0" presId="urn:microsoft.com/office/officeart/2005/8/layout/vList4"/>
    <dgm:cxn modelId="{49B78A2C-7A60-4B3F-80D5-3E5E905A4581}" type="presParOf" srcId="{685DE5E9-5071-4DC4-B97C-919608D5B849}" destId="{A0BC757B-DF9A-4090-82E4-7A1B34268178}" srcOrd="0" destOrd="0" presId="urn:microsoft.com/office/officeart/2005/8/layout/vList4"/>
    <dgm:cxn modelId="{D02CEA69-62A7-4960-95A8-70E9D429020E}" type="presParOf" srcId="{A0BC757B-DF9A-4090-82E4-7A1B34268178}" destId="{40449BE1-A0F8-4B1D-9EB1-AB212D3A41C5}" srcOrd="0" destOrd="0" presId="urn:microsoft.com/office/officeart/2005/8/layout/vList4"/>
    <dgm:cxn modelId="{91F16126-C889-4F4E-A302-81F23DE5FE96}" type="presParOf" srcId="{A0BC757B-DF9A-4090-82E4-7A1B34268178}" destId="{8A923892-3440-4BB4-A444-953C14278060}" srcOrd="1" destOrd="0" presId="urn:microsoft.com/office/officeart/2005/8/layout/vList4"/>
    <dgm:cxn modelId="{29C35F71-25F9-456B-B3CF-4C68F7BDC97B}" type="presParOf" srcId="{A0BC757B-DF9A-4090-82E4-7A1B34268178}" destId="{96FD1DE1-7FAC-4319-A437-8FC0D2B9774A}" srcOrd="2" destOrd="0" presId="urn:microsoft.com/office/officeart/2005/8/layout/vList4"/>
    <dgm:cxn modelId="{5BBA8308-C440-4AC5-B6ED-F84128CD217A}" type="presParOf" srcId="{685DE5E9-5071-4DC4-B97C-919608D5B849}" destId="{87E13400-B17B-499F-B820-C37C2706B517}" srcOrd="1" destOrd="0" presId="urn:microsoft.com/office/officeart/2005/8/layout/vList4"/>
    <dgm:cxn modelId="{B9105DD8-A352-4074-9E00-35004FEE09FB}" type="presParOf" srcId="{685DE5E9-5071-4DC4-B97C-919608D5B849}" destId="{C200F677-5251-49B7-9362-B1844A14BC8F}" srcOrd="2" destOrd="0" presId="urn:microsoft.com/office/officeart/2005/8/layout/vList4"/>
    <dgm:cxn modelId="{34A9E42B-A138-446C-82B6-93447794266F}" type="presParOf" srcId="{C200F677-5251-49B7-9362-B1844A14BC8F}" destId="{818A687A-9A1B-4297-ADD0-7559AA56239C}" srcOrd="0" destOrd="0" presId="urn:microsoft.com/office/officeart/2005/8/layout/vList4"/>
    <dgm:cxn modelId="{386618D4-A4BF-47EC-A149-A9744176FB60}" type="presParOf" srcId="{C200F677-5251-49B7-9362-B1844A14BC8F}" destId="{0EB64094-E831-4D0D-9A07-029B2705CAA0}" srcOrd="1" destOrd="0" presId="urn:microsoft.com/office/officeart/2005/8/layout/vList4"/>
    <dgm:cxn modelId="{9A805578-6124-4C1E-A8C9-8B00EA990786}" type="presParOf" srcId="{C200F677-5251-49B7-9362-B1844A14BC8F}" destId="{343C98C6-AEC8-4382-86C7-02401B20A014}" srcOrd="2" destOrd="0" presId="urn:microsoft.com/office/officeart/2005/8/layout/vList4"/>
    <dgm:cxn modelId="{6535C932-B4B5-4135-8447-85B53B2637CE}" type="presParOf" srcId="{685DE5E9-5071-4DC4-B97C-919608D5B849}" destId="{CC95F4ED-60B4-4A1D-95B9-7696BFB2BF9E}" srcOrd="3" destOrd="0" presId="urn:microsoft.com/office/officeart/2005/8/layout/vList4"/>
    <dgm:cxn modelId="{0120165E-650D-48BC-9C6D-541809D540E0}" type="presParOf" srcId="{685DE5E9-5071-4DC4-B97C-919608D5B849}" destId="{474C6B25-AACA-49ED-BCC8-7C6E26D49E87}" srcOrd="4" destOrd="0" presId="urn:microsoft.com/office/officeart/2005/8/layout/vList4"/>
    <dgm:cxn modelId="{4B924923-46CC-4FF5-98C9-9AD56844045E}" type="presParOf" srcId="{474C6B25-AACA-49ED-BCC8-7C6E26D49E87}" destId="{5652384B-A326-4D68-B6A6-015891269056}" srcOrd="0" destOrd="0" presId="urn:microsoft.com/office/officeart/2005/8/layout/vList4"/>
    <dgm:cxn modelId="{2951C867-92E6-4FDA-8D82-85A7F13C4785}" type="presParOf" srcId="{474C6B25-AACA-49ED-BCC8-7C6E26D49E87}" destId="{1D5DCA58-F12F-46D2-9260-33BA5E0A20A1}" srcOrd="1" destOrd="0" presId="urn:microsoft.com/office/officeart/2005/8/layout/vList4"/>
    <dgm:cxn modelId="{4AA42AC5-8163-47B7-B615-5CEED44AE7C3}" type="presParOf" srcId="{474C6B25-AACA-49ED-BCC8-7C6E26D49E87}" destId="{6C076712-BA71-4016-9B12-56814DA3F64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Waivers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93E33B9B-4CB8-4B4F-AEE0-347937EB743F}" type="doc">
      <dgm:prSet loTypeId="urn:microsoft.com/office/officeart/2008/layout/PictureAccen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93F74E-6117-45A3-903E-4933A9B41D85}">
      <dgm:prSet phldrT="[Text]"/>
      <dgm:spPr/>
      <dgm:t>
        <a:bodyPr/>
        <a:lstStyle/>
        <a:p>
          <a:r>
            <a:rPr lang="en-US" dirty="0"/>
            <a:t>Reasons for Project Waiver</a:t>
          </a:r>
        </a:p>
      </dgm:t>
    </dgm:pt>
    <dgm:pt modelId="{E8643E33-4D87-40EA-98CE-C35D5F064456}" type="parTrans" cxnId="{6BB811B6-3BAF-4553-8595-B6159BAC4C31}">
      <dgm:prSet/>
      <dgm:spPr/>
      <dgm:t>
        <a:bodyPr/>
        <a:lstStyle/>
        <a:p>
          <a:endParaRPr lang="en-US"/>
        </a:p>
      </dgm:t>
    </dgm:pt>
    <dgm:pt modelId="{EB6B1E12-1C69-495D-A476-691B772746C6}" type="sibTrans" cxnId="{6BB811B6-3BAF-4553-8595-B6159BAC4C31}">
      <dgm:prSet/>
      <dgm:spPr/>
      <dgm:t>
        <a:bodyPr/>
        <a:lstStyle/>
        <a:p>
          <a:endParaRPr lang="en-US"/>
        </a:p>
      </dgm:t>
    </dgm:pt>
    <dgm:pt modelId="{6522772D-BE7E-4830-BCCD-5411674D01B5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Item is not domestically produced in sufficient, reasonable quantities or of satisfactory quality</a:t>
          </a:r>
        </a:p>
      </dgm:t>
    </dgm:pt>
    <dgm:pt modelId="{9A1EACA2-38ED-4C85-A6A1-746BED6516F6}" type="parTrans" cxnId="{3AD6118C-CAA1-40FD-8CE2-FC28DEE08B88}">
      <dgm:prSet/>
      <dgm:spPr/>
      <dgm:t>
        <a:bodyPr/>
        <a:lstStyle/>
        <a:p>
          <a:endParaRPr lang="en-US"/>
        </a:p>
      </dgm:t>
    </dgm:pt>
    <dgm:pt modelId="{E597E37D-6437-48E7-9071-05CCC5606C1F}" type="sibTrans" cxnId="{3AD6118C-CAA1-40FD-8CE2-FC28DEE08B88}">
      <dgm:prSet/>
      <dgm:spPr/>
      <dgm:t>
        <a:bodyPr/>
        <a:lstStyle/>
        <a:p>
          <a:endParaRPr lang="en-US"/>
        </a:p>
      </dgm:t>
    </dgm:pt>
    <dgm:pt modelId="{2580ACD6-80C4-44D3-94E7-942082175247}">
      <dgm:prSet/>
      <dgm:spPr/>
      <dgm:t>
        <a:bodyPr/>
        <a:lstStyle/>
        <a:p>
          <a:r>
            <a:rPr lang="en-US" dirty="0"/>
            <a:t>Domestic item increases the overall project cost by &gt;25%</a:t>
          </a:r>
        </a:p>
      </dgm:t>
    </dgm:pt>
    <dgm:pt modelId="{7B1E087C-6498-442E-BFFB-F3D7464A4EF4}" type="parTrans" cxnId="{CB4B2172-DFDE-43E3-8568-41753B986630}">
      <dgm:prSet/>
      <dgm:spPr/>
      <dgm:t>
        <a:bodyPr/>
        <a:lstStyle/>
        <a:p>
          <a:endParaRPr lang="en-US"/>
        </a:p>
      </dgm:t>
    </dgm:pt>
    <dgm:pt modelId="{7287046B-2DB7-4813-BD3D-8EE461231D6C}" type="sibTrans" cxnId="{CB4B2172-DFDE-43E3-8568-41753B986630}">
      <dgm:prSet/>
      <dgm:spPr/>
      <dgm:t>
        <a:bodyPr/>
        <a:lstStyle/>
        <a:p>
          <a:endParaRPr lang="en-US"/>
        </a:p>
      </dgm:t>
    </dgm:pt>
    <dgm:pt modelId="{463BAA84-BBF9-4E81-9A9A-4B741C1662D4}">
      <dgm:prSet phldrT="[Text]"/>
      <dgm:spPr/>
      <dgm:t>
        <a:bodyPr/>
        <a:lstStyle/>
        <a:p>
          <a:r>
            <a:rPr lang="en-US" dirty="0"/>
            <a:t>Domestic item is not in the public interest</a:t>
          </a:r>
        </a:p>
      </dgm:t>
    </dgm:pt>
    <dgm:pt modelId="{68E2CB92-E302-4C0F-9217-C7F8C6783B44}" type="parTrans" cxnId="{65B500C3-9933-4DF0-BA55-D4E9488EED82}">
      <dgm:prSet/>
      <dgm:spPr/>
      <dgm:t>
        <a:bodyPr/>
        <a:lstStyle/>
        <a:p>
          <a:endParaRPr lang="en-US"/>
        </a:p>
      </dgm:t>
    </dgm:pt>
    <dgm:pt modelId="{EF699125-4856-4797-AE08-C26BA1E3F9DA}" type="sibTrans" cxnId="{65B500C3-9933-4DF0-BA55-D4E9488EED82}">
      <dgm:prSet/>
      <dgm:spPr/>
      <dgm:t>
        <a:bodyPr/>
        <a:lstStyle/>
        <a:p>
          <a:endParaRPr lang="en-US"/>
        </a:p>
      </dgm:t>
    </dgm:pt>
    <dgm:pt modelId="{822BE16C-7983-491F-A32C-3F4F1DF0C8FA}" type="pres">
      <dgm:prSet presAssocID="{93E33B9B-4CB8-4B4F-AEE0-347937EB743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97B726AE-1CC0-4F5B-B536-006223CDA251}" type="pres">
      <dgm:prSet presAssocID="{1C93F74E-6117-45A3-903E-4933A9B41D85}" presName="root" presStyleCnt="0">
        <dgm:presLayoutVars>
          <dgm:chMax/>
          <dgm:chPref val="4"/>
        </dgm:presLayoutVars>
      </dgm:prSet>
      <dgm:spPr/>
    </dgm:pt>
    <dgm:pt modelId="{D9A0AC78-2C7C-4014-9359-F3DF8EAD89DA}" type="pres">
      <dgm:prSet presAssocID="{1C93F74E-6117-45A3-903E-4933A9B41D85}" presName="rootComposite" presStyleCnt="0">
        <dgm:presLayoutVars/>
      </dgm:prSet>
      <dgm:spPr/>
    </dgm:pt>
    <dgm:pt modelId="{6DD5E78F-12DE-4C26-BCDD-0BE839992B04}" type="pres">
      <dgm:prSet presAssocID="{1C93F74E-6117-45A3-903E-4933A9B41D85}" presName="rootText" presStyleLbl="node0" presStyleIdx="0" presStyleCnt="1" custScaleX="86243" custLinFactNeighborX="6349">
        <dgm:presLayoutVars>
          <dgm:chMax/>
          <dgm:chPref val="4"/>
        </dgm:presLayoutVars>
      </dgm:prSet>
      <dgm:spPr/>
    </dgm:pt>
    <dgm:pt modelId="{9F585F7D-B7DB-4BAE-B472-BE03F1E0D1E0}" type="pres">
      <dgm:prSet presAssocID="{1C93F74E-6117-45A3-903E-4933A9B41D85}" presName="childShape" presStyleCnt="0">
        <dgm:presLayoutVars>
          <dgm:chMax val="0"/>
          <dgm:chPref val="0"/>
        </dgm:presLayoutVars>
      </dgm:prSet>
      <dgm:spPr/>
    </dgm:pt>
    <dgm:pt modelId="{4158FE5D-B32D-47FF-8305-92F8D681EF29}" type="pres">
      <dgm:prSet presAssocID="{463BAA84-BBF9-4E81-9A9A-4B741C1662D4}" presName="childComposite" presStyleCnt="0">
        <dgm:presLayoutVars>
          <dgm:chMax val="0"/>
          <dgm:chPref val="0"/>
        </dgm:presLayoutVars>
      </dgm:prSet>
      <dgm:spPr/>
    </dgm:pt>
    <dgm:pt modelId="{715AEA80-4F43-44DB-BF87-24D6F7A7D2E8}" type="pres">
      <dgm:prSet presAssocID="{463BAA84-BBF9-4E81-9A9A-4B741C1662D4}" presName="Image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C7D82522-6A3B-4E21-BEC4-7A9272C1D5C6}" type="pres">
      <dgm:prSet presAssocID="{463BAA84-BBF9-4E81-9A9A-4B741C1662D4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E4DE7B1A-AC88-400B-B156-9990A2E2B834}" type="pres">
      <dgm:prSet presAssocID="{6522772D-BE7E-4830-BCCD-5411674D01B5}" presName="childComposite" presStyleCnt="0">
        <dgm:presLayoutVars>
          <dgm:chMax val="0"/>
          <dgm:chPref val="0"/>
        </dgm:presLayoutVars>
      </dgm:prSet>
      <dgm:spPr/>
    </dgm:pt>
    <dgm:pt modelId="{572FBF29-2D4C-4C74-89E9-0B668301F3E5}" type="pres">
      <dgm:prSet presAssocID="{6522772D-BE7E-4830-BCCD-5411674D01B5}" presName="Image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with solid fill"/>
        </a:ext>
      </dgm:extLst>
    </dgm:pt>
    <dgm:pt modelId="{BA8909A8-6C7B-4A81-BC42-373AE015A20E}" type="pres">
      <dgm:prSet presAssocID="{6522772D-BE7E-4830-BCCD-5411674D01B5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B66D7AEF-5F86-457F-945A-65B78C138BB4}" type="pres">
      <dgm:prSet presAssocID="{2580ACD6-80C4-44D3-94E7-942082175247}" presName="childComposite" presStyleCnt="0">
        <dgm:presLayoutVars>
          <dgm:chMax val="0"/>
          <dgm:chPref val="0"/>
        </dgm:presLayoutVars>
      </dgm:prSet>
      <dgm:spPr/>
    </dgm:pt>
    <dgm:pt modelId="{C4239E55-C8EA-41AF-9B05-655C7C2B8115}" type="pres">
      <dgm:prSet presAssocID="{2580ACD6-80C4-44D3-94E7-942082175247}" presName="Image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3 with solid fill"/>
        </a:ext>
      </dgm:extLst>
    </dgm:pt>
    <dgm:pt modelId="{46E06C8E-EED3-4235-90F7-AE6935FDCBAF}" type="pres">
      <dgm:prSet presAssocID="{2580ACD6-80C4-44D3-94E7-942082175247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AF4AA15-3743-4B14-93FA-0191F8CC7B90}" type="presOf" srcId="{93E33B9B-4CB8-4B4F-AEE0-347937EB743F}" destId="{822BE16C-7983-491F-A32C-3F4F1DF0C8FA}" srcOrd="0" destOrd="0" presId="urn:microsoft.com/office/officeart/2008/layout/PictureAccentList"/>
    <dgm:cxn modelId="{7687C025-ED17-4708-B659-5E7EDE6B8694}" type="presOf" srcId="{2580ACD6-80C4-44D3-94E7-942082175247}" destId="{46E06C8E-EED3-4235-90F7-AE6935FDCBAF}" srcOrd="0" destOrd="0" presId="urn:microsoft.com/office/officeart/2008/layout/PictureAccentList"/>
    <dgm:cxn modelId="{2A653835-BBE6-4E4E-9B4E-F2552E0F4116}" type="presOf" srcId="{6522772D-BE7E-4830-BCCD-5411674D01B5}" destId="{BA8909A8-6C7B-4A81-BC42-373AE015A20E}" srcOrd="0" destOrd="0" presId="urn:microsoft.com/office/officeart/2008/layout/PictureAccentList"/>
    <dgm:cxn modelId="{0C809B47-D0D7-4BCB-BADE-6CBC8A0A246F}" type="presOf" srcId="{1C93F74E-6117-45A3-903E-4933A9B41D85}" destId="{6DD5E78F-12DE-4C26-BCDD-0BE839992B04}" srcOrd="0" destOrd="0" presId="urn:microsoft.com/office/officeart/2008/layout/PictureAccentList"/>
    <dgm:cxn modelId="{CB4B2172-DFDE-43E3-8568-41753B986630}" srcId="{1C93F74E-6117-45A3-903E-4933A9B41D85}" destId="{2580ACD6-80C4-44D3-94E7-942082175247}" srcOrd="2" destOrd="0" parTransId="{7B1E087C-6498-442E-BFFB-F3D7464A4EF4}" sibTransId="{7287046B-2DB7-4813-BD3D-8EE461231D6C}"/>
    <dgm:cxn modelId="{3AD6118C-CAA1-40FD-8CE2-FC28DEE08B88}" srcId="{1C93F74E-6117-45A3-903E-4933A9B41D85}" destId="{6522772D-BE7E-4830-BCCD-5411674D01B5}" srcOrd="1" destOrd="0" parTransId="{9A1EACA2-38ED-4C85-A6A1-746BED6516F6}" sibTransId="{E597E37D-6437-48E7-9071-05CCC5606C1F}"/>
    <dgm:cxn modelId="{6BB811B6-3BAF-4553-8595-B6159BAC4C31}" srcId="{93E33B9B-4CB8-4B4F-AEE0-347937EB743F}" destId="{1C93F74E-6117-45A3-903E-4933A9B41D85}" srcOrd="0" destOrd="0" parTransId="{E8643E33-4D87-40EA-98CE-C35D5F064456}" sibTransId="{EB6B1E12-1C69-495D-A476-691B772746C6}"/>
    <dgm:cxn modelId="{65B500C3-9933-4DF0-BA55-D4E9488EED82}" srcId="{1C93F74E-6117-45A3-903E-4933A9B41D85}" destId="{463BAA84-BBF9-4E81-9A9A-4B741C1662D4}" srcOrd="0" destOrd="0" parTransId="{68E2CB92-E302-4C0F-9217-C7F8C6783B44}" sibTransId="{EF699125-4856-4797-AE08-C26BA1E3F9DA}"/>
    <dgm:cxn modelId="{7C522ADC-5D83-4DF1-A9A0-76B2D2419DE6}" type="presOf" srcId="{463BAA84-BBF9-4E81-9A9A-4B741C1662D4}" destId="{C7D82522-6A3B-4E21-BEC4-7A9272C1D5C6}" srcOrd="0" destOrd="0" presId="urn:microsoft.com/office/officeart/2008/layout/PictureAccentList"/>
    <dgm:cxn modelId="{E737229A-96AA-4445-8CB7-A5F12565FB61}" type="presParOf" srcId="{822BE16C-7983-491F-A32C-3F4F1DF0C8FA}" destId="{97B726AE-1CC0-4F5B-B536-006223CDA251}" srcOrd="0" destOrd="0" presId="urn:microsoft.com/office/officeart/2008/layout/PictureAccentList"/>
    <dgm:cxn modelId="{C14E299F-E727-4BFC-8D20-A84B638A05DF}" type="presParOf" srcId="{97B726AE-1CC0-4F5B-B536-006223CDA251}" destId="{D9A0AC78-2C7C-4014-9359-F3DF8EAD89DA}" srcOrd="0" destOrd="0" presId="urn:microsoft.com/office/officeart/2008/layout/PictureAccentList"/>
    <dgm:cxn modelId="{C0B1D323-A430-4F21-A518-2093A4B7AAEE}" type="presParOf" srcId="{D9A0AC78-2C7C-4014-9359-F3DF8EAD89DA}" destId="{6DD5E78F-12DE-4C26-BCDD-0BE839992B04}" srcOrd="0" destOrd="0" presId="urn:microsoft.com/office/officeart/2008/layout/PictureAccentList"/>
    <dgm:cxn modelId="{919B3AEA-5F46-4E59-B05A-9AFCD1C5AC62}" type="presParOf" srcId="{97B726AE-1CC0-4F5B-B536-006223CDA251}" destId="{9F585F7D-B7DB-4BAE-B472-BE03F1E0D1E0}" srcOrd="1" destOrd="0" presId="urn:microsoft.com/office/officeart/2008/layout/PictureAccentList"/>
    <dgm:cxn modelId="{7C1EC753-AC10-4523-8AD5-80F7402521A5}" type="presParOf" srcId="{9F585F7D-B7DB-4BAE-B472-BE03F1E0D1E0}" destId="{4158FE5D-B32D-47FF-8305-92F8D681EF29}" srcOrd="0" destOrd="0" presId="urn:microsoft.com/office/officeart/2008/layout/PictureAccentList"/>
    <dgm:cxn modelId="{E220C266-10BA-4C25-8FCC-C4DF6F676F20}" type="presParOf" srcId="{4158FE5D-B32D-47FF-8305-92F8D681EF29}" destId="{715AEA80-4F43-44DB-BF87-24D6F7A7D2E8}" srcOrd="0" destOrd="0" presId="urn:microsoft.com/office/officeart/2008/layout/PictureAccentList"/>
    <dgm:cxn modelId="{8E3C75A0-B44F-4134-8637-ACFB487354F2}" type="presParOf" srcId="{4158FE5D-B32D-47FF-8305-92F8D681EF29}" destId="{C7D82522-6A3B-4E21-BEC4-7A9272C1D5C6}" srcOrd="1" destOrd="0" presId="urn:microsoft.com/office/officeart/2008/layout/PictureAccentList"/>
    <dgm:cxn modelId="{304D8E3C-13AC-44A6-9D04-F299EA8E1628}" type="presParOf" srcId="{9F585F7D-B7DB-4BAE-B472-BE03F1E0D1E0}" destId="{E4DE7B1A-AC88-400B-B156-9990A2E2B834}" srcOrd="1" destOrd="0" presId="urn:microsoft.com/office/officeart/2008/layout/PictureAccentList"/>
    <dgm:cxn modelId="{98C54873-0785-443F-A026-342C346B820B}" type="presParOf" srcId="{E4DE7B1A-AC88-400B-B156-9990A2E2B834}" destId="{572FBF29-2D4C-4C74-89E9-0B668301F3E5}" srcOrd="0" destOrd="0" presId="urn:microsoft.com/office/officeart/2008/layout/PictureAccentList"/>
    <dgm:cxn modelId="{9F5AD1DA-6646-45FC-AB79-62D498D73D37}" type="presParOf" srcId="{E4DE7B1A-AC88-400B-B156-9990A2E2B834}" destId="{BA8909A8-6C7B-4A81-BC42-373AE015A20E}" srcOrd="1" destOrd="0" presId="urn:microsoft.com/office/officeart/2008/layout/PictureAccentList"/>
    <dgm:cxn modelId="{ED561130-F50D-4E98-B984-06637058FAE6}" type="presParOf" srcId="{9F585F7D-B7DB-4BAE-B472-BE03F1E0D1E0}" destId="{B66D7AEF-5F86-457F-945A-65B78C138BB4}" srcOrd="2" destOrd="0" presId="urn:microsoft.com/office/officeart/2008/layout/PictureAccentList"/>
    <dgm:cxn modelId="{746E4471-8F8F-4532-8C55-6C2C2892979A}" type="presParOf" srcId="{B66D7AEF-5F86-457F-945A-65B78C138BB4}" destId="{C4239E55-C8EA-41AF-9B05-655C7C2B8115}" srcOrd="0" destOrd="0" presId="urn:microsoft.com/office/officeart/2008/layout/PictureAccentList"/>
    <dgm:cxn modelId="{ADCE79B5-F8FC-4ACB-B5B2-F2FF60D1DD37}" type="presParOf" srcId="{B66D7AEF-5F86-457F-945A-65B78C138BB4}" destId="{46E06C8E-EED3-4235-90F7-AE6935FDCBA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62073115-509A-46E4-8E24-3B935315BAB8}" type="doc">
      <dgm:prSet loTypeId="urn:microsoft.com/office/officeart/2005/8/layout/bProcess4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DE55CA-CFA6-4183-9961-3A7AA96FE5BA}">
      <dgm:prSet phldrT="[Text]" phldr="0"/>
      <dgm:spPr/>
      <dgm:t>
        <a:bodyPr/>
        <a:lstStyle/>
        <a:p>
          <a:r>
            <a:rPr lang="en-US" dirty="0"/>
            <a:t>Request for waiver posted for public comment.</a:t>
          </a:r>
        </a:p>
      </dgm:t>
    </dgm:pt>
    <dgm:pt modelId="{05AAAA02-F0A2-471D-9011-385838FF43A6}" type="parTrans" cxnId="{A9EFCE31-CD77-4136-BF75-CF4DA28F6ADE}">
      <dgm:prSet/>
      <dgm:spPr/>
      <dgm:t>
        <a:bodyPr/>
        <a:lstStyle/>
        <a:p>
          <a:endParaRPr lang="en-US"/>
        </a:p>
      </dgm:t>
    </dgm:pt>
    <dgm:pt modelId="{5F35FF36-20FC-4B6E-A94D-CA8DA24D9F3C}" type="sibTrans" cxnId="{A9EFCE31-CD77-4136-BF75-CF4DA28F6ADE}">
      <dgm:prSet/>
      <dgm:spPr/>
      <dgm:t>
        <a:bodyPr/>
        <a:lstStyle/>
        <a:p>
          <a:endParaRPr lang="en-US"/>
        </a:p>
      </dgm:t>
    </dgm:pt>
    <dgm:pt modelId="{DFB9A77A-39F0-4BBD-9DD5-C769DF44E7E6}">
      <dgm:prSet phldrT="[Text]" phldr="0"/>
      <dgm:spPr/>
      <dgm:t>
        <a:bodyPr/>
        <a:lstStyle/>
        <a:p>
          <a:r>
            <a:rPr lang="en-US" dirty="0"/>
            <a:t>Address comments (Iterative)</a:t>
          </a:r>
        </a:p>
      </dgm:t>
    </dgm:pt>
    <dgm:pt modelId="{BA0CCF2C-22EE-4C1C-B850-20E5F392FFA2}" type="parTrans" cxnId="{A24FD0EF-139C-4F1F-B7D2-804519D57A0E}">
      <dgm:prSet/>
      <dgm:spPr/>
      <dgm:t>
        <a:bodyPr/>
        <a:lstStyle/>
        <a:p>
          <a:endParaRPr lang="en-US"/>
        </a:p>
      </dgm:t>
    </dgm:pt>
    <dgm:pt modelId="{07A74B60-B5F9-45F2-9D83-5E19277CF9CA}" type="sibTrans" cxnId="{A24FD0EF-139C-4F1F-B7D2-804519D57A0E}">
      <dgm:prSet/>
      <dgm:spPr/>
      <dgm:t>
        <a:bodyPr/>
        <a:lstStyle/>
        <a:p>
          <a:endParaRPr lang="en-US"/>
        </a:p>
      </dgm:t>
    </dgm:pt>
    <dgm:pt modelId="{93A1308E-43DF-4DD1-9094-664EEE5B4FAC}">
      <dgm:prSet phldrT="[Text]" phldr="0"/>
      <dgm:spPr/>
      <dgm:t>
        <a:bodyPr/>
        <a:lstStyle/>
        <a:p>
          <a:r>
            <a:rPr lang="en-US" dirty="0"/>
            <a:t>MIAO makes a determination</a:t>
          </a:r>
        </a:p>
      </dgm:t>
    </dgm:pt>
    <dgm:pt modelId="{01C5EEAC-AD94-4436-A742-D6A4BDED4625}" type="parTrans" cxnId="{773030F0-6509-4186-A10A-7F7DC7C043B5}">
      <dgm:prSet/>
      <dgm:spPr/>
      <dgm:t>
        <a:bodyPr/>
        <a:lstStyle/>
        <a:p>
          <a:endParaRPr lang="en-US"/>
        </a:p>
      </dgm:t>
    </dgm:pt>
    <dgm:pt modelId="{3F36C550-3E38-4380-82A8-800A2B45321C}" type="sibTrans" cxnId="{773030F0-6509-4186-A10A-7F7DC7C043B5}">
      <dgm:prSet/>
      <dgm:spPr/>
      <dgm:t>
        <a:bodyPr/>
        <a:lstStyle/>
        <a:p>
          <a:endParaRPr lang="en-US"/>
        </a:p>
      </dgm:t>
    </dgm:pt>
    <dgm:pt modelId="{4BAE1C28-5580-49C8-9EB7-3A1B801D3BA5}">
      <dgm:prSet/>
      <dgm:spPr/>
      <dgm:t>
        <a:bodyPr/>
        <a:lstStyle/>
        <a:p>
          <a:r>
            <a:rPr lang="en-US" dirty="0"/>
            <a:t>Develop Request for Waiver report by US, AC, and the utility owner</a:t>
          </a:r>
        </a:p>
      </dgm:t>
    </dgm:pt>
    <dgm:pt modelId="{2B1DBC90-1E3A-4C97-BA2B-1571305FE6BB}" type="parTrans" cxnId="{49381214-7F34-4AAE-BA9D-FF12BB1E582F}">
      <dgm:prSet/>
      <dgm:spPr/>
      <dgm:t>
        <a:bodyPr/>
        <a:lstStyle/>
        <a:p>
          <a:endParaRPr lang="en-US"/>
        </a:p>
      </dgm:t>
    </dgm:pt>
    <dgm:pt modelId="{84FD62B4-CD90-43AC-AE9B-25F7EFF51445}" type="sibTrans" cxnId="{49381214-7F34-4AAE-BA9D-FF12BB1E582F}">
      <dgm:prSet/>
      <dgm:spPr/>
      <dgm:t>
        <a:bodyPr/>
        <a:lstStyle/>
        <a:p>
          <a:endParaRPr lang="en-US"/>
        </a:p>
      </dgm:t>
    </dgm:pt>
    <dgm:pt modelId="{647C8B2B-0012-4C52-8D4B-F2AFECCA5CCF}">
      <dgm:prSet/>
      <dgm:spPr/>
      <dgm:t>
        <a:bodyPr/>
        <a:lstStyle/>
        <a:p>
          <a:r>
            <a:rPr lang="en-US" dirty="0"/>
            <a:t>Project team and project development branch manager review</a:t>
          </a:r>
        </a:p>
      </dgm:t>
    </dgm:pt>
    <dgm:pt modelId="{0189AD93-DED2-4780-A1B5-21E1D007F549}" type="parTrans" cxnId="{2FFA862A-EF8F-4C05-8E00-4F82212A4006}">
      <dgm:prSet/>
      <dgm:spPr/>
      <dgm:t>
        <a:bodyPr/>
        <a:lstStyle/>
        <a:p>
          <a:endParaRPr lang="en-US"/>
        </a:p>
      </dgm:t>
    </dgm:pt>
    <dgm:pt modelId="{5CF60A11-C4D9-40E1-A0C8-23F580D8EDB2}" type="sibTrans" cxnId="{2FFA862A-EF8F-4C05-8E00-4F82212A4006}">
      <dgm:prSet/>
      <dgm:spPr/>
      <dgm:t>
        <a:bodyPr/>
        <a:lstStyle/>
        <a:p>
          <a:endParaRPr lang="en-US"/>
        </a:p>
      </dgm:t>
    </dgm:pt>
    <dgm:pt modelId="{014A8821-29A6-4E64-B58D-BB418814B498}">
      <dgm:prSet/>
      <dgm:spPr/>
      <dgm:t>
        <a:bodyPr/>
        <a:lstStyle/>
        <a:p>
          <a:r>
            <a:rPr lang="en-US" dirty="0"/>
            <a:t>Division review</a:t>
          </a:r>
        </a:p>
      </dgm:t>
    </dgm:pt>
    <dgm:pt modelId="{4E27CB89-B886-4BC0-888E-FDE6E6A2E79A}" type="parTrans" cxnId="{C6979F35-56C6-4FF1-A944-5FAD8D343D43}">
      <dgm:prSet/>
      <dgm:spPr/>
      <dgm:t>
        <a:bodyPr/>
        <a:lstStyle/>
        <a:p>
          <a:endParaRPr lang="en-US"/>
        </a:p>
      </dgm:t>
    </dgm:pt>
    <dgm:pt modelId="{B9A18644-C94E-4C57-9527-ED1F9677EAEB}" type="sibTrans" cxnId="{C6979F35-56C6-4FF1-A944-5FAD8D343D43}">
      <dgm:prSet/>
      <dgm:spPr/>
      <dgm:t>
        <a:bodyPr/>
        <a:lstStyle/>
        <a:p>
          <a:endParaRPr lang="en-US"/>
        </a:p>
      </dgm:t>
    </dgm:pt>
    <dgm:pt modelId="{880AC76A-5156-4A3E-A612-189E04DD3C3C}">
      <dgm:prSet/>
      <dgm:spPr/>
      <dgm:t>
        <a:bodyPr/>
        <a:lstStyle/>
        <a:p>
          <a:r>
            <a:rPr lang="en-US" dirty="0"/>
            <a:t>SHE office review</a:t>
          </a:r>
        </a:p>
      </dgm:t>
    </dgm:pt>
    <dgm:pt modelId="{B79658C2-7A16-47F9-9EDF-E5DA4173CE70}" type="parTrans" cxnId="{21E783CF-7F1A-4D39-8F6A-E528D6C5A2DC}">
      <dgm:prSet/>
      <dgm:spPr/>
      <dgm:t>
        <a:bodyPr/>
        <a:lstStyle/>
        <a:p>
          <a:endParaRPr lang="en-US"/>
        </a:p>
      </dgm:t>
    </dgm:pt>
    <dgm:pt modelId="{5E46115D-767D-4214-B363-AF73045AD1DE}" type="sibTrans" cxnId="{21E783CF-7F1A-4D39-8F6A-E528D6C5A2DC}">
      <dgm:prSet/>
      <dgm:spPr/>
      <dgm:t>
        <a:bodyPr/>
        <a:lstStyle/>
        <a:p>
          <a:endParaRPr lang="en-US"/>
        </a:p>
      </dgm:t>
    </dgm:pt>
    <dgm:pt modelId="{3C617133-6280-4043-8351-0D568962FBE1}">
      <dgm:prSet/>
      <dgm:spPr/>
      <dgm:t>
        <a:bodyPr/>
        <a:lstStyle/>
        <a:p>
          <a:r>
            <a:rPr lang="en-US" dirty="0"/>
            <a:t>FHWA division office review</a:t>
          </a:r>
        </a:p>
      </dgm:t>
    </dgm:pt>
    <dgm:pt modelId="{591860C3-CAE5-49F0-89BB-FC1CEFE198BD}" type="parTrans" cxnId="{E5027C1B-C127-4B6D-AE1A-18FEADFA777B}">
      <dgm:prSet/>
      <dgm:spPr/>
      <dgm:t>
        <a:bodyPr/>
        <a:lstStyle/>
        <a:p>
          <a:endParaRPr lang="en-US"/>
        </a:p>
      </dgm:t>
    </dgm:pt>
    <dgm:pt modelId="{9800A609-498A-4A25-9ED6-A775A5BAE2A4}" type="sibTrans" cxnId="{E5027C1B-C127-4B6D-AE1A-18FEADFA777B}">
      <dgm:prSet/>
      <dgm:spPr/>
      <dgm:t>
        <a:bodyPr/>
        <a:lstStyle/>
        <a:p>
          <a:endParaRPr lang="en-US"/>
        </a:p>
      </dgm:t>
    </dgm:pt>
    <dgm:pt modelId="{6DC81D09-6CD1-4B06-B014-D26779D4BD9E}">
      <dgm:prSet/>
      <dgm:spPr/>
      <dgm:t>
        <a:bodyPr/>
        <a:lstStyle/>
        <a:p>
          <a:r>
            <a:rPr lang="en-US" dirty="0"/>
            <a:t>FHWA HQ and Made in America Office (MIAO) review</a:t>
          </a:r>
        </a:p>
      </dgm:t>
    </dgm:pt>
    <dgm:pt modelId="{324D168A-7FC6-4619-B845-441D0E0A967B}" type="parTrans" cxnId="{98BB1A44-7B7D-4C8E-B29F-F4DE61F4A21F}">
      <dgm:prSet/>
      <dgm:spPr/>
      <dgm:t>
        <a:bodyPr/>
        <a:lstStyle/>
        <a:p>
          <a:endParaRPr lang="en-US"/>
        </a:p>
      </dgm:t>
    </dgm:pt>
    <dgm:pt modelId="{0A3F9908-7706-4310-837F-F635D9A7B1EC}" type="sibTrans" cxnId="{98BB1A44-7B7D-4C8E-B29F-F4DE61F4A21F}">
      <dgm:prSet/>
      <dgm:spPr/>
      <dgm:t>
        <a:bodyPr/>
        <a:lstStyle/>
        <a:p>
          <a:endParaRPr lang="en-US"/>
        </a:p>
      </dgm:t>
    </dgm:pt>
    <dgm:pt modelId="{946227BA-7366-4DCD-B7D3-FC34B1264C9D}" type="pres">
      <dgm:prSet presAssocID="{62073115-509A-46E4-8E24-3B935315BAB8}" presName="Name0" presStyleCnt="0">
        <dgm:presLayoutVars>
          <dgm:dir/>
          <dgm:resizeHandles/>
        </dgm:presLayoutVars>
      </dgm:prSet>
      <dgm:spPr/>
    </dgm:pt>
    <dgm:pt modelId="{5C5D45BF-587E-43B6-944D-51177276DEF5}" type="pres">
      <dgm:prSet presAssocID="{4BAE1C28-5580-49C8-9EB7-3A1B801D3BA5}" presName="compNode" presStyleCnt="0"/>
      <dgm:spPr/>
    </dgm:pt>
    <dgm:pt modelId="{0F639E1B-BEBD-4366-82E7-D9CE741E87A6}" type="pres">
      <dgm:prSet presAssocID="{4BAE1C28-5580-49C8-9EB7-3A1B801D3BA5}" presName="dummyConnPt" presStyleCnt="0"/>
      <dgm:spPr/>
    </dgm:pt>
    <dgm:pt modelId="{726B49DA-2AEF-4B29-9466-9B3BF9171FB8}" type="pres">
      <dgm:prSet presAssocID="{4BAE1C28-5580-49C8-9EB7-3A1B801D3BA5}" presName="node" presStyleLbl="node1" presStyleIdx="0" presStyleCnt="9">
        <dgm:presLayoutVars>
          <dgm:bulletEnabled val="1"/>
        </dgm:presLayoutVars>
      </dgm:prSet>
      <dgm:spPr/>
    </dgm:pt>
    <dgm:pt modelId="{45112110-DB16-42FF-96EA-4ED5DA0F9EC2}" type="pres">
      <dgm:prSet presAssocID="{84FD62B4-CD90-43AC-AE9B-25F7EFF51445}" presName="sibTrans" presStyleLbl="bgSibTrans2D1" presStyleIdx="0" presStyleCnt="8"/>
      <dgm:spPr/>
    </dgm:pt>
    <dgm:pt modelId="{748C4E5D-A2DB-4606-BF9D-BD78C474D6BC}" type="pres">
      <dgm:prSet presAssocID="{647C8B2B-0012-4C52-8D4B-F2AFECCA5CCF}" presName="compNode" presStyleCnt="0"/>
      <dgm:spPr/>
    </dgm:pt>
    <dgm:pt modelId="{F3F3A3A5-DA5F-4366-BF82-BD4266470A7F}" type="pres">
      <dgm:prSet presAssocID="{647C8B2B-0012-4C52-8D4B-F2AFECCA5CCF}" presName="dummyConnPt" presStyleCnt="0"/>
      <dgm:spPr/>
    </dgm:pt>
    <dgm:pt modelId="{2E7430BF-60BB-4A23-9058-C0468880217F}" type="pres">
      <dgm:prSet presAssocID="{647C8B2B-0012-4C52-8D4B-F2AFECCA5CCF}" presName="node" presStyleLbl="node1" presStyleIdx="1" presStyleCnt="9">
        <dgm:presLayoutVars>
          <dgm:bulletEnabled val="1"/>
        </dgm:presLayoutVars>
      </dgm:prSet>
      <dgm:spPr/>
    </dgm:pt>
    <dgm:pt modelId="{74C4A187-EBF8-4821-9A64-8E298493E043}" type="pres">
      <dgm:prSet presAssocID="{5CF60A11-C4D9-40E1-A0C8-23F580D8EDB2}" presName="sibTrans" presStyleLbl="bgSibTrans2D1" presStyleIdx="1" presStyleCnt="8"/>
      <dgm:spPr/>
    </dgm:pt>
    <dgm:pt modelId="{F38CB545-B288-4EDA-9801-5723D7E689B0}" type="pres">
      <dgm:prSet presAssocID="{014A8821-29A6-4E64-B58D-BB418814B498}" presName="compNode" presStyleCnt="0"/>
      <dgm:spPr/>
    </dgm:pt>
    <dgm:pt modelId="{F1B8507C-8CC4-41BF-AFE9-E57B34023ED0}" type="pres">
      <dgm:prSet presAssocID="{014A8821-29A6-4E64-B58D-BB418814B498}" presName="dummyConnPt" presStyleCnt="0"/>
      <dgm:spPr/>
    </dgm:pt>
    <dgm:pt modelId="{DC99601F-797E-442F-BAFB-F61A2DB79DDF}" type="pres">
      <dgm:prSet presAssocID="{014A8821-29A6-4E64-B58D-BB418814B498}" presName="node" presStyleLbl="node1" presStyleIdx="2" presStyleCnt="9">
        <dgm:presLayoutVars>
          <dgm:bulletEnabled val="1"/>
        </dgm:presLayoutVars>
      </dgm:prSet>
      <dgm:spPr/>
    </dgm:pt>
    <dgm:pt modelId="{E6F922FE-5732-49EC-A43C-1EC6C71D1D3B}" type="pres">
      <dgm:prSet presAssocID="{B9A18644-C94E-4C57-9527-ED1F9677EAEB}" presName="sibTrans" presStyleLbl="bgSibTrans2D1" presStyleIdx="2" presStyleCnt="8"/>
      <dgm:spPr/>
    </dgm:pt>
    <dgm:pt modelId="{DF5129C4-A400-48D7-938D-5EDEEB2E4FAD}" type="pres">
      <dgm:prSet presAssocID="{880AC76A-5156-4A3E-A612-189E04DD3C3C}" presName="compNode" presStyleCnt="0"/>
      <dgm:spPr/>
    </dgm:pt>
    <dgm:pt modelId="{E84E3AA0-C9D1-40A4-8964-95368DE1DEA5}" type="pres">
      <dgm:prSet presAssocID="{880AC76A-5156-4A3E-A612-189E04DD3C3C}" presName="dummyConnPt" presStyleCnt="0"/>
      <dgm:spPr/>
    </dgm:pt>
    <dgm:pt modelId="{179C68B6-C361-43B6-B6DF-522AA25779F7}" type="pres">
      <dgm:prSet presAssocID="{880AC76A-5156-4A3E-A612-189E04DD3C3C}" presName="node" presStyleLbl="node1" presStyleIdx="3" presStyleCnt="9">
        <dgm:presLayoutVars>
          <dgm:bulletEnabled val="1"/>
        </dgm:presLayoutVars>
      </dgm:prSet>
      <dgm:spPr/>
    </dgm:pt>
    <dgm:pt modelId="{79DECB91-2184-4B68-A28B-4B5ED7091D0E}" type="pres">
      <dgm:prSet presAssocID="{5E46115D-767D-4214-B363-AF73045AD1DE}" presName="sibTrans" presStyleLbl="bgSibTrans2D1" presStyleIdx="3" presStyleCnt="8"/>
      <dgm:spPr/>
    </dgm:pt>
    <dgm:pt modelId="{17CE8C59-156C-4007-9620-856403BF66E5}" type="pres">
      <dgm:prSet presAssocID="{3C617133-6280-4043-8351-0D568962FBE1}" presName="compNode" presStyleCnt="0"/>
      <dgm:spPr/>
    </dgm:pt>
    <dgm:pt modelId="{B2F69E31-F565-4BEB-ADB0-5AC857252437}" type="pres">
      <dgm:prSet presAssocID="{3C617133-6280-4043-8351-0D568962FBE1}" presName="dummyConnPt" presStyleCnt="0"/>
      <dgm:spPr/>
    </dgm:pt>
    <dgm:pt modelId="{760C2A9C-177A-4F45-87B5-A40D894F4423}" type="pres">
      <dgm:prSet presAssocID="{3C617133-6280-4043-8351-0D568962FBE1}" presName="node" presStyleLbl="node1" presStyleIdx="4" presStyleCnt="9">
        <dgm:presLayoutVars>
          <dgm:bulletEnabled val="1"/>
        </dgm:presLayoutVars>
      </dgm:prSet>
      <dgm:spPr/>
    </dgm:pt>
    <dgm:pt modelId="{FB886BAC-3230-40D9-B2BF-4999A332D204}" type="pres">
      <dgm:prSet presAssocID="{9800A609-498A-4A25-9ED6-A775A5BAE2A4}" presName="sibTrans" presStyleLbl="bgSibTrans2D1" presStyleIdx="4" presStyleCnt="8"/>
      <dgm:spPr/>
    </dgm:pt>
    <dgm:pt modelId="{074214AF-1B0A-402F-B32F-636A74C9C368}" type="pres">
      <dgm:prSet presAssocID="{6DC81D09-6CD1-4B06-B014-D26779D4BD9E}" presName="compNode" presStyleCnt="0"/>
      <dgm:spPr/>
    </dgm:pt>
    <dgm:pt modelId="{E4299F01-CA61-4E63-9EE3-8D5413A8AE26}" type="pres">
      <dgm:prSet presAssocID="{6DC81D09-6CD1-4B06-B014-D26779D4BD9E}" presName="dummyConnPt" presStyleCnt="0"/>
      <dgm:spPr/>
    </dgm:pt>
    <dgm:pt modelId="{9D1BFFB9-70C1-4169-B841-A77E95E91F4A}" type="pres">
      <dgm:prSet presAssocID="{6DC81D09-6CD1-4B06-B014-D26779D4BD9E}" presName="node" presStyleLbl="node1" presStyleIdx="5" presStyleCnt="9">
        <dgm:presLayoutVars>
          <dgm:bulletEnabled val="1"/>
        </dgm:presLayoutVars>
      </dgm:prSet>
      <dgm:spPr/>
    </dgm:pt>
    <dgm:pt modelId="{CBCA224B-A0EE-46A6-BF0E-9D82B23624BA}" type="pres">
      <dgm:prSet presAssocID="{0A3F9908-7706-4310-837F-F635D9A7B1EC}" presName="sibTrans" presStyleLbl="bgSibTrans2D1" presStyleIdx="5" presStyleCnt="8"/>
      <dgm:spPr/>
    </dgm:pt>
    <dgm:pt modelId="{7058F87E-9D32-4FAC-8987-BA982BB132B0}" type="pres">
      <dgm:prSet presAssocID="{9BDE55CA-CFA6-4183-9961-3A7AA96FE5BA}" presName="compNode" presStyleCnt="0"/>
      <dgm:spPr/>
    </dgm:pt>
    <dgm:pt modelId="{5E4C293A-82D7-4BFA-B45E-302EC632EDD0}" type="pres">
      <dgm:prSet presAssocID="{9BDE55CA-CFA6-4183-9961-3A7AA96FE5BA}" presName="dummyConnPt" presStyleCnt="0"/>
      <dgm:spPr/>
    </dgm:pt>
    <dgm:pt modelId="{1687254B-24F5-40EF-A838-29EA0C212883}" type="pres">
      <dgm:prSet presAssocID="{9BDE55CA-CFA6-4183-9961-3A7AA96FE5BA}" presName="node" presStyleLbl="node1" presStyleIdx="6" presStyleCnt="9">
        <dgm:presLayoutVars>
          <dgm:bulletEnabled val="1"/>
        </dgm:presLayoutVars>
      </dgm:prSet>
      <dgm:spPr/>
    </dgm:pt>
    <dgm:pt modelId="{E45C15B7-1D1E-468D-AD2B-33CE49FEFC7B}" type="pres">
      <dgm:prSet presAssocID="{5F35FF36-20FC-4B6E-A94D-CA8DA24D9F3C}" presName="sibTrans" presStyleLbl="bgSibTrans2D1" presStyleIdx="6" presStyleCnt="8"/>
      <dgm:spPr/>
    </dgm:pt>
    <dgm:pt modelId="{ABA7F6D9-9404-45A1-925A-D1D5312FE82D}" type="pres">
      <dgm:prSet presAssocID="{DFB9A77A-39F0-4BBD-9DD5-C769DF44E7E6}" presName="compNode" presStyleCnt="0"/>
      <dgm:spPr/>
    </dgm:pt>
    <dgm:pt modelId="{5572FE04-BA9F-4194-B037-A257F0EDB423}" type="pres">
      <dgm:prSet presAssocID="{DFB9A77A-39F0-4BBD-9DD5-C769DF44E7E6}" presName="dummyConnPt" presStyleCnt="0"/>
      <dgm:spPr/>
    </dgm:pt>
    <dgm:pt modelId="{FA005F6C-B36A-48FF-AE99-63FEFD533FD7}" type="pres">
      <dgm:prSet presAssocID="{DFB9A77A-39F0-4BBD-9DD5-C769DF44E7E6}" presName="node" presStyleLbl="node1" presStyleIdx="7" presStyleCnt="9">
        <dgm:presLayoutVars>
          <dgm:bulletEnabled val="1"/>
        </dgm:presLayoutVars>
      </dgm:prSet>
      <dgm:spPr/>
    </dgm:pt>
    <dgm:pt modelId="{33D03597-D6FB-4CF3-B016-7655A9AAEA99}" type="pres">
      <dgm:prSet presAssocID="{07A74B60-B5F9-45F2-9D83-5E19277CF9CA}" presName="sibTrans" presStyleLbl="bgSibTrans2D1" presStyleIdx="7" presStyleCnt="8"/>
      <dgm:spPr/>
    </dgm:pt>
    <dgm:pt modelId="{0400ACC5-9AEA-471F-A0A2-A5092C9D9B0F}" type="pres">
      <dgm:prSet presAssocID="{93A1308E-43DF-4DD1-9094-664EEE5B4FAC}" presName="compNode" presStyleCnt="0"/>
      <dgm:spPr/>
    </dgm:pt>
    <dgm:pt modelId="{80CDBC78-D26E-492A-9CEF-CFEFDAF99557}" type="pres">
      <dgm:prSet presAssocID="{93A1308E-43DF-4DD1-9094-664EEE5B4FAC}" presName="dummyConnPt" presStyleCnt="0"/>
      <dgm:spPr/>
    </dgm:pt>
    <dgm:pt modelId="{4FFAB699-5B3D-4871-96E2-2F1061218DCC}" type="pres">
      <dgm:prSet presAssocID="{93A1308E-43DF-4DD1-9094-664EEE5B4FAC}" presName="node" presStyleLbl="node1" presStyleIdx="8" presStyleCnt="9">
        <dgm:presLayoutVars>
          <dgm:bulletEnabled val="1"/>
        </dgm:presLayoutVars>
      </dgm:prSet>
      <dgm:spPr/>
    </dgm:pt>
  </dgm:ptLst>
  <dgm:cxnLst>
    <dgm:cxn modelId="{36EF800B-AC2B-4FA2-8789-ECECB5D71832}" type="presOf" srcId="{9800A609-498A-4A25-9ED6-A775A5BAE2A4}" destId="{FB886BAC-3230-40D9-B2BF-4999A332D204}" srcOrd="0" destOrd="0" presId="urn:microsoft.com/office/officeart/2005/8/layout/bProcess4"/>
    <dgm:cxn modelId="{31FE5E0D-A10F-4CA9-8521-769A5070443B}" type="presOf" srcId="{6DC81D09-6CD1-4B06-B014-D26779D4BD9E}" destId="{9D1BFFB9-70C1-4169-B841-A77E95E91F4A}" srcOrd="0" destOrd="0" presId="urn:microsoft.com/office/officeart/2005/8/layout/bProcess4"/>
    <dgm:cxn modelId="{49381214-7F34-4AAE-BA9D-FF12BB1E582F}" srcId="{62073115-509A-46E4-8E24-3B935315BAB8}" destId="{4BAE1C28-5580-49C8-9EB7-3A1B801D3BA5}" srcOrd="0" destOrd="0" parTransId="{2B1DBC90-1E3A-4C97-BA2B-1571305FE6BB}" sibTransId="{84FD62B4-CD90-43AC-AE9B-25F7EFF51445}"/>
    <dgm:cxn modelId="{E5027C1B-C127-4B6D-AE1A-18FEADFA777B}" srcId="{62073115-509A-46E4-8E24-3B935315BAB8}" destId="{3C617133-6280-4043-8351-0D568962FBE1}" srcOrd="4" destOrd="0" parTransId="{591860C3-CAE5-49F0-89BB-FC1CEFE198BD}" sibTransId="{9800A609-498A-4A25-9ED6-A775A5BAE2A4}"/>
    <dgm:cxn modelId="{D8739B29-6153-4589-86FE-F9053F21B949}" type="presOf" srcId="{880AC76A-5156-4A3E-A612-189E04DD3C3C}" destId="{179C68B6-C361-43B6-B6DF-522AA25779F7}" srcOrd="0" destOrd="0" presId="urn:microsoft.com/office/officeart/2005/8/layout/bProcess4"/>
    <dgm:cxn modelId="{2FFA862A-EF8F-4C05-8E00-4F82212A4006}" srcId="{62073115-509A-46E4-8E24-3B935315BAB8}" destId="{647C8B2B-0012-4C52-8D4B-F2AFECCA5CCF}" srcOrd="1" destOrd="0" parTransId="{0189AD93-DED2-4780-A1B5-21E1D007F549}" sibTransId="{5CF60A11-C4D9-40E1-A0C8-23F580D8EDB2}"/>
    <dgm:cxn modelId="{0B26142E-1213-46C6-8BA9-578EF6A2F44D}" type="presOf" srcId="{0A3F9908-7706-4310-837F-F635D9A7B1EC}" destId="{CBCA224B-A0EE-46A6-BF0E-9D82B23624BA}" srcOrd="0" destOrd="0" presId="urn:microsoft.com/office/officeart/2005/8/layout/bProcess4"/>
    <dgm:cxn modelId="{A9EFCE31-CD77-4136-BF75-CF4DA28F6ADE}" srcId="{62073115-509A-46E4-8E24-3B935315BAB8}" destId="{9BDE55CA-CFA6-4183-9961-3A7AA96FE5BA}" srcOrd="6" destOrd="0" parTransId="{05AAAA02-F0A2-471D-9011-385838FF43A6}" sibTransId="{5F35FF36-20FC-4B6E-A94D-CA8DA24D9F3C}"/>
    <dgm:cxn modelId="{2E7A7035-E515-4242-BC8E-35EFBFF7A671}" type="presOf" srcId="{5F35FF36-20FC-4B6E-A94D-CA8DA24D9F3C}" destId="{E45C15B7-1D1E-468D-AD2B-33CE49FEFC7B}" srcOrd="0" destOrd="0" presId="urn:microsoft.com/office/officeart/2005/8/layout/bProcess4"/>
    <dgm:cxn modelId="{C6979F35-56C6-4FF1-A944-5FAD8D343D43}" srcId="{62073115-509A-46E4-8E24-3B935315BAB8}" destId="{014A8821-29A6-4E64-B58D-BB418814B498}" srcOrd="2" destOrd="0" parTransId="{4E27CB89-B886-4BC0-888E-FDE6E6A2E79A}" sibTransId="{B9A18644-C94E-4C57-9527-ED1F9677EAEB}"/>
    <dgm:cxn modelId="{7215A55F-3773-473C-A184-48BC786B8F47}" type="presOf" srcId="{3C617133-6280-4043-8351-0D568962FBE1}" destId="{760C2A9C-177A-4F45-87B5-A40D894F4423}" srcOrd="0" destOrd="0" presId="urn:microsoft.com/office/officeart/2005/8/layout/bProcess4"/>
    <dgm:cxn modelId="{D83D5C60-12DB-4A1B-B492-D657726F3571}" type="presOf" srcId="{647C8B2B-0012-4C52-8D4B-F2AFECCA5CCF}" destId="{2E7430BF-60BB-4A23-9058-C0468880217F}" srcOrd="0" destOrd="0" presId="urn:microsoft.com/office/officeart/2005/8/layout/bProcess4"/>
    <dgm:cxn modelId="{983D9662-C5A5-4E0D-860D-0608D9AFAD46}" type="presOf" srcId="{B9A18644-C94E-4C57-9527-ED1F9677EAEB}" destId="{E6F922FE-5732-49EC-A43C-1EC6C71D1D3B}" srcOrd="0" destOrd="0" presId="urn:microsoft.com/office/officeart/2005/8/layout/bProcess4"/>
    <dgm:cxn modelId="{98BB1A44-7B7D-4C8E-B29F-F4DE61F4A21F}" srcId="{62073115-509A-46E4-8E24-3B935315BAB8}" destId="{6DC81D09-6CD1-4B06-B014-D26779D4BD9E}" srcOrd="5" destOrd="0" parTransId="{324D168A-7FC6-4619-B845-441D0E0A967B}" sibTransId="{0A3F9908-7706-4310-837F-F635D9A7B1EC}"/>
    <dgm:cxn modelId="{E084814B-984B-4090-A7AA-73C19D420115}" type="presOf" srcId="{62073115-509A-46E4-8E24-3B935315BAB8}" destId="{946227BA-7366-4DCD-B7D3-FC34B1264C9D}" srcOrd="0" destOrd="0" presId="urn:microsoft.com/office/officeart/2005/8/layout/bProcess4"/>
    <dgm:cxn modelId="{4B858C6D-F1B0-4CE9-98A0-5FF1CE84BEF7}" type="presOf" srcId="{DFB9A77A-39F0-4BBD-9DD5-C769DF44E7E6}" destId="{FA005F6C-B36A-48FF-AE99-63FEFD533FD7}" srcOrd="0" destOrd="0" presId="urn:microsoft.com/office/officeart/2005/8/layout/bProcess4"/>
    <dgm:cxn modelId="{3E5BC895-5BE3-4BB2-9466-DA2110370C57}" type="presOf" srcId="{4BAE1C28-5580-49C8-9EB7-3A1B801D3BA5}" destId="{726B49DA-2AEF-4B29-9466-9B3BF9171FB8}" srcOrd="0" destOrd="0" presId="urn:microsoft.com/office/officeart/2005/8/layout/bProcess4"/>
    <dgm:cxn modelId="{DB1B83AE-CF9F-4F4B-B151-ED1E193C4E20}" type="presOf" srcId="{5CF60A11-C4D9-40E1-A0C8-23F580D8EDB2}" destId="{74C4A187-EBF8-4821-9A64-8E298493E043}" srcOrd="0" destOrd="0" presId="urn:microsoft.com/office/officeart/2005/8/layout/bProcess4"/>
    <dgm:cxn modelId="{814547B3-3278-403A-83FB-FF3AF93CA117}" type="presOf" srcId="{9BDE55CA-CFA6-4183-9961-3A7AA96FE5BA}" destId="{1687254B-24F5-40EF-A838-29EA0C212883}" srcOrd="0" destOrd="0" presId="urn:microsoft.com/office/officeart/2005/8/layout/bProcess4"/>
    <dgm:cxn modelId="{5F8133B5-3FED-41F2-BB68-C7FC32B4293E}" type="presOf" srcId="{014A8821-29A6-4E64-B58D-BB418814B498}" destId="{DC99601F-797E-442F-BAFB-F61A2DB79DDF}" srcOrd="0" destOrd="0" presId="urn:microsoft.com/office/officeart/2005/8/layout/bProcess4"/>
    <dgm:cxn modelId="{9AF11AB6-21E3-4A37-A501-D7950E57904F}" type="presOf" srcId="{07A74B60-B5F9-45F2-9D83-5E19277CF9CA}" destId="{33D03597-D6FB-4CF3-B016-7655A9AAEA99}" srcOrd="0" destOrd="0" presId="urn:microsoft.com/office/officeart/2005/8/layout/bProcess4"/>
    <dgm:cxn modelId="{5C40FCB8-DE5E-4E63-8C34-88D9E44B3936}" type="presOf" srcId="{84FD62B4-CD90-43AC-AE9B-25F7EFF51445}" destId="{45112110-DB16-42FF-96EA-4ED5DA0F9EC2}" srcOrd="0" destOrd="0" presId="urn:microsoft.com/office/officeart/2005/8/layout/bProcess4"/>
    <dgm:cxn modelId="{21E783CF-7F1A-4D39-8F6A-E528D6C5A2DC}" srcId="{62073115-509A-46E4-8E24-3B935315BAB8}" destId="{880AC76A-5156-4A3E-A612-189E04DD3C3C}" srcOrd="3" destOrd="0" parTransId="{B79658C2-7A16-47F9-9EDF-E5DA4173CE70}" sibTransId="{5E46115D-767D-4214-B363-AF73045AD1DE}"/>
    <dgm:cxn modelId="{8FB5B9D9-48A2-414B-A5B1-9DCEF58DB181}" type="presOf" srcId="{5E46115D-767D-4214-B363-AF73045AD1DE}" destId="{79DECB91-2184-4B68-A28B-4B5ED7091D0E}" srcOrd="0" destOrd="0" presId="urn:microsoft.com/office/officeart/2005/8/layout/bProcess4"/>
    <dgm:cxn modelId="{12D781E9-F622-472C-9B76-985E2A009B73}" type="presOf" srcId="{93A1308E-43DF-4DD1-9094-664EEE5B4FAC}" destId="{4FFAB699-5B3D-4871-96E2-2F1061218DCC}" srcOrd="0" destOrd="0" presId="urn:microsoft.com/office/officeart/2005/8/layout/bProcess4"/>
    <dgm:cxn modelId="{A24FD0EF-139C-4F1F-B7D2-804519D57A0E}" srcId="{62073115-509A-46E4-8E24-3B935315BAB8}" destId="{DFB9A77A-39F0-4BBD-9DD5-C769DF44E7E6}" srcOrd="7" destOrd="0" parTransId="{BA0CCF2C-22EE-4C1C-B850-20E5F392FFA2}" sibTransId="{07A74B60-B5F9-45F2-9D83-5E19277CF9CA}"/>
    <dgm:cxn modelId="{773030F0-6509-4186-A10A-7F7DC7C043B5}" srcId="{62073115-509A-46E4-8E24-3B935315BAB8}" destId="{93A1308E-43DF-4DD1-9094-664EEE5B4FAC}" srcOrd="8" destOrd="0" parTransId="{01C5EEAC-AD94-4436-A742-D6A4BDED4625}" sibTransId="{3F36C550-3E38-4380-82A8-800A2B45321C}"/>
    <dgm:cxn modelId="{C755FC39-DFA0-4749-AB0D-C5AD4B9866FA}" type="presParOf" srcId="{946227BA-7366-4DCD-B7D3-FC34B1264C9D}" destId="{5C5D45BF-587E-43B6-944D-51177276DEF5}" srcOrd="0" destOrd="0" presId="urn:microsoft.com/office/officeart/2005/8/layout/bProcess4"/>
    <dgm:cxn modelId="{856E9B59-BC7B-4D6E-9AD8-4E054EC9AF60}" type="presParOf" srcId="{5C5D45BF-587E-43B6-944D-51177276DEF5}" destId="{0F639E1B-BEBD-4366-82E7-D9CE741E87A6}" srcOrd="0" destOrd="0" presId="urn:microsoft.com/office/officeart/2005/8/layout/bProcess4"/>
    <dgm:cxn modelId="{665E4E0B-9F5A-47D4-A380-BFC294F44CB7}" type="presParOf" srcId="{5C5D45BF-587E-43B6-944D-51177276DEF5}" destId="{726B49DA-2AEF-4B29-9466-9B3BF9171FB8}" srcOrd="1" destOrd="0" presId="urn:microsoft.com/office/officeart/2005/8/layout/bProcess4"/>
    <dgm:cxn modelId="{CD863E01-0667-47B6-848F-AB588C20BD28}" type="presParOf" srcId="{946227BA-7366-4DCD-B7D3-FC34B1264C9D}" destId="{45112110-DB16-42FF-96EA-4ED5DA0F9EC2}" srcOrd="1" destOrd="0" presId="urn:microsoft.com/office/officeart/2005/8/layout/bProcess4"/>
    <dgm:cxn modelId="{A1665C12-AF06-4974-B794-9425832EBEC2}" type="presParOf" srcId="{946227BA-7366-4DCD-B7D3-FC34B1264C9D}" destId="{748C4E5D-A2DB-4606-BF9D-BD78C474D6BC}" srcOrd="2" destOrd="0" presId="urn:microsoft.com/office/officeart/2005/8/layout/bProcess4"/>
    <dgm:cxn modelId="{79A40AF7-751E-4286-9058-CA0CD2150AF9}" type="presParOf" srcId="{748C4E5D-A2DB-4606-BF9D-BD78C474D6BC}" destId="{F3F3A3A5-DA5F-4366-BF82-BD4266470A7F}" srcOrd="0" destOrd="0" presId="urn:microsoft.com/office/officeart/2005/8/layout/bProcess4"/>
    <dgm:cxn modelId="{B179E67B-B017-4CB7-9754-0BD6712B04B2}" type="presParOf" srcId="{748C4E5D-A2DB-4606-BF9D-BD78C474D6BC}" destId="{2E7430BF-60BB-4A23-9058-C0468880217F}" srcOrd="1" destOrd="0" presId="urn:microsoft.com/office/officeart/2005/8/layout/bProcess4"/>
    <dgm:cxn modelId="{9A3834A6-B5C7-45E3-A00F-61FB03134BC6}" type="presParOf" srcId="{946227BA-7366-4DCD-B7D3-FC34B1264C9D}" destId="{74C4A187-EBF8-4821-9A64-8E298493E043}" srcOrd="3" destOrd="0" presId="urn:microsoft.com/office/officeart/2005/8/layout/bProcess4"/>
    <dgm:cxn modelId="{EDE394D4-1CC7-4B5E-AAA0-04611A9D85D3}" type="presParOf" srcId="{946227BA-7366-4DCD-B7D3-FC34B1264C9D}" destId="{F38CB545-B288-4EDA-9801-5723D7E689B0}" srcOrd="4" destOrd="0" presId="urn:microsoft.com/office/officeart/2005/8/layout/bProcess4"/>
    <dgm:cxn modelId="{C69CD212-9BD8-4E8C-84E6-A8D1FCD1D0F9}" type="presParOf" srcId="{F38CB545-B288-4EDA-9801-5723D7E689B0}" destId="{F1B8507C-8CC4-41BF-AFE9-E57B34023ED0}" srcOrd="0" destOrd="0" presId="urn:microsoft.com/office/officeart/2005/8/layout/bProcess4"/>
    <dgm:cxn modelId="{915DE5F3-3C3F-4D5D-B222-E7A21E8D1616}" type="presParOf" srcId="{F38CB545-B288-4EDA-9801-5723D7E689B0}" destId="{DC99601F-797E-442F-BAFB-F61A2DB79DDF}" srcOrd="1" destOrd="0" presId="urn:microsoft.com/office/officeart/2005/8/layout/bProcess4"/>
    <dgm:cxn modelId="{5AE2F392-68E1-461A-A5D4-B2BC427C76CD}" type="presParOf" srcId="{946227BA-7366-4DCD-B7D3-FC34B1264C9D}" destId="{E6F922FE-5732-49EC-A43C-1EC6C71D1D3B}" srcOrd="5" destOrd="0" presId="urn:microsoft.com/office/officeart/2005/8/layout/bProcess4"/>
    <dgm:cxn modelId="{1D1AD50F-F274-4BFE-8FE6-FFCFEDB282AA}" type="presParOf" srcId="{946227BA-7366-4DCD-B7D3-FC34B1264C9D}" destId="{DF5129C4-A400-48D7-938D-5EDEEB2E4FAD}" srcOrd="6" destOrd="0" presId="urn:microsoft.com/office/officeart/2005/8/layout/bProcess4"/>
    <dgm:cxn modelId="{FE6CDC6B-749E-4404-A189-A954CAA895AD}" type="presParOf" srcId="{DF5129C4-A400-48D7-938D-5EDEEB2E4FAD}" destId="{E84E3AA0-C9D1-40A4-8964-95368DE1DEA5}" srcOrd="0" destOrd="0" presId="urn:microsoft.com/office/officeart/2005/8/layout/bProcess4"/>
    <dgm:cxn modelId="{29157739-0BE9-4941-BC36-5B4D667E0693}" type="presParOf" srcId="{DF5129C4-A400-48D7-938D-5EDEEB2E4FAD}" destId="{179C68B6-C361-43B6-B6DF-522AA25779F7}" srcOrd="1" destOrd="0" presId="urn:microsoft.com/office/officeart/2005/8/layout/bProcess4"/>
    <dgm:cxn modelId="{10E6804A-00ED-4D7D-A77E-489FBE6F454E}" type="presParOf" srcId="{946227BA-7366-4DCD-B7D3-FC34B1264C9D}" destId="{79DECB91-2184-4B68-A28B-4B5ED7091D0E}" srcOrd="7" destOrd="0" presId="urn:microsoft.com/office/officeart/2005/8/layout/bProcess4"/>
    <dgm:cxn modelId="{EC3E5BDD-6168-4205-87EA-A7ABBC8AA7ED}" type="presParOf" srcId="{946227BA-7366-4DCD-B7D3-FC34B1264C9D}" destId="{17CE8C59-156C-4007-9620-856403BF66E5}" srcOrd="8" destOrd="0" presId="urn:microsoft.com/office/officeart/2005/8/layout/bProcess4"/>
    <dgm:cxn modelId="{28B0BEDB-5602-42D8-909F-B27D674DB7FF}" type="presParOf" srcId="{17CE8C59-156C-4007-9620-856403BF66E5}" destId="{B2F69E31-F565-4BEB-ADB0-5AC857252437}" srcOrd="0" destOrd="0" presId="urn:microsoft.com/office/officeart/2005/8/layout/bProcess4"/>
    <dgm:cxn modelId="{74EC8DB2-0045-4503-9159-45336ADEC373}" type="presParOf" srcId="{17CE8C59-156C-4007-9620-856403BF66E5}" destId="{760C2A9C-177A-4F45-87B5-A40D894F4423}" srcOrd="1" destOrd="0" presId="urn:microsoft.com/office/officeart/2005/8/layout/bProcess4"/>
    <dgm:cxn modelId="{F1C285D8-50BA-4E9D-8893-F779EA19E300}" type="presParOf" srcId="{946227BA-7366-4DCD-B7D3-FC34B1264C9D}" destId="{FB886BAC-3230-40D9-B2BF-4999A332D204}" srcOrd="9" destOrd="0" presId="urn:microsoft.com/office/officeart/2005/8/layout/bProcess4"/>
    <dgm:cxn modelId="{C2B10F8C-5616-4271-ABDB-975A763B2968}" type="presParOf" srcId="{946227BA-7366-4DCD-B7D3-FC34B1264C9D}" destId="{074214AF-1B0A-402F-B32F-636A74C9C368}" srcOrd="10" destOrd="0" presId="urn:microsoft.com/office/officeart/2005/8/layout/bProcess4"/>
    <dgm:cxn modelId="{4BEAE1FB-F5C6-4640-9575-032EB23F455F}" type="presParOf" srcId="{074214AF-1B0A-402F-B32F-636A74C9C368}" destId="{E4299F01-CA61-4E63-9EE3-8D5413A8AE26}" srcOrd="0" destOrd="0" presId="urn:microsoft.com/office/officeart/2005/8/layout/bProcess4"/>
    <dgm:cxn modelId="{A063F8FA-592B-41DF-82A7-96EBA158D554}" type="presParOf" srcId="{074214AF-1B0A-402F-B32F-636A74C9C368}" destId="{9D1BFFB9-70C1-4169-B841-A77E95E91F4A}" srcOrd="1" destOrd="0" presId="urn:microsoft.com/office/officeart/2005/8/layout/bProcess4"/>
    <dgm:cxn modelId="{A5D681C3-EDC1-413F-8C50-D02EED420ECA}" type="presParOf" srcId="{946227BA-7366-4DCD-B7D3-FC34B1264C9D}" destId="{CBCA224B-A0EE-46A6-BF0E-9D82B23624BA}" srcOrd="11" destOrd="0" presId="urn:microsoft.com/office/officeart/2005/8/layout/bProcess4"/>
    <dgm:cxn modelId="{CF63615A-2132-4B96-9313-91F09199551F}" type="presParOf" srcId="{946227BA-7366-4DCD-B7D3-FC34B1264C9D}" destId="{7058F87E-9D32-4FAC-8987-BA982BB132B0}" srcOrd="12" destOrd="0" presId="urn:microsoft.com/office/officeart/2005/8/layout/bProcess4"/>
    <dgm:cxn modelId="{848DEA00-8668-477F-A9D7-422524547BD1}" type="presParOf" srcId="{7058F87E-9D32-4FAC-8987-BA982BB132B0}" destId="{5E4C293A-82D7-4BFA-B45E-302EC632EDD0}" srcOrd="0" destOrd="0" presId="urn:microsoft.com/office/officeart/2005/8/layout/bProcess4"/>
    <dgm:cxn modelId="{878846F7-2FC5-4FCF-B466-83C71441C349}" type="presParOf" srcId="{7058F87E-9D32-4FAC-8987-BA982BB132B0}" destId="{1687254B-24F5-40EF-A838-29EA0C212883}" srcOrd="1" destOrd="0" presId="urn:microsoft.com/office/officeart/2005/8/layout/bProcess4"/>
    <dgm:cxn modelId="{DD9DE043-0E04-4E1D-81B7-508B3223919E}" type="presParOf" srcId="{946227BA-7366-4DCD-B7D3-FC34B1264C9D}" destId="{E45C15B7-1D1E-468D-AD2B-33CE49FEFC7B}" srcOrd="13" destOrd="0" presId="urn:microsoft.com/office/officeart/2005/8/layout/bProcess4"/>
    <dgm:cxn modelId="{4BFFB917-256C-4DA3-9765-B717698D9C29}" type="presParOf" srcId="{946227BA-7366-4DCD-B7D3-FC34B1264C9D}" destId="{ABA7F6D9-9404-45A1-925A-D1D5312FE82D}" srcOrd="14" destOrd="0" presId="urn:microsoft.com/office/officeart/2005/8/layout/bProcess4"/>
    <dgm:cxn modelId="{8526CA26-5D68-4733-B3BF-459871AC2C88}" type="presParOf" srcId="{ABA7F6D9-9404-45A1-925A-D1D5312FE82D}" destId="{5572FE04-BA9F-4194-B037-A257F0EDB423}" srcOrd="0" destOrd="0" presId="urn:microsoft.com/office/officeart/2005/8/layout/bProcess4"/>
    <dgm:cxn modelId="{72C2ACA3-616F-404C-A9EB-4702DBCA8DBE}" type="presParOf" srcId="{ABA7F6D9-9404-45A1-925A-D1D5312FE82D}" destId="{FA005F6C-B36A-48FF-AE99-63FEFD533FD7}" srcOrd="1" destOrd="0" presId="urn:microsoft.com/office/officeart/2005/8/layout/bProcess4"/>
    <dgm:cxn modelId="{8F68FEAC-219D-42A0-876D-4B1E136E6A1E}" type="presParOf" srcId="{946227BA-7366-4DCD-B7D3-FC34B1264C9D}" destId="{33D03597-D6FB-4CF3-B016-7655A9AAEA99}" srcOrd="15" destOrd="0" presId="urn:microsoft.com/office/officeart/2005/8/layout/bProcess4"/>
    <dgm:cxn modelId="{E0EE83C4-65EC-4118-A33D-DD26DEBE9B01}" type="presParOf" srcId="{946227BA-7366-4DCD-B7D3-FC34B1264C9D}" destId="{0400ACC5-9AEA-471F-A0A2-A5092C9D9B0F}" srcOrd="16" destOrd="0" presId="urn:microsoft.com/office/officeart/2005/8/layout/bProcess4"/>
    <dgm:cxn modelId="{4B2164D3-76AD-4A8F-9DB0-3B659E75CA04}" type="presParOf" srcId="{0400ACC5-9AEA-471F-A0A2-A5092C9D9B0F}" destId="{80CDBC78-D26E-492A-9CEF-CFEFDAF99557}" srcOrd="0" destOrd="0" presId="urn:microsoft.com/office/officeart/2005/8/layout/bProcess4"/>
    <dgm:cxn modelId="{B69DF020-D15F-40F6-8C7C-9A2E129ED8C7}" type="presParOf" srcId="{0400ACC5-9AEA-471F-A0A2-A5092C9D9B0F}" destId="{4FFAB699-5B3D-4871-96E2-2F1061218DC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F27F720E-8444-4F65-B6EE-835379ABC43D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EF0A20-A1AA-4835-A3A0-ECBD04B58957}">
      <dgm:prSet phldrT="[Text]" phldr="0"/>
      <dgm:spPr/>
      <dgm:t>
        <a:bodyPr/>
        <a:lstStyle/>
        <a:p>
          <a:r>
            <a:rPr lang="en-US" dirty="0"/>
            <a:t>Waiver Process</a:t>
          </a:r>
        </a:p>
      </dgm:t>
    </dgm:pt>
    <dgm:pt modelId="{F5331F49-FD5D-4272-9910-E5E3D93155B3}" type="parTrans" cxnId="{9720F68A-2253-4657-A254-A836DC2FF195}">
      <dgm:prSet/>
      <dgm:spPr/>
      <dgm:t>
        <a:bodyPr/>
        <a:lstStyle/>
        <a:p>
          <a:endParaRPr lang="en-US"/>
        </a:p>
      </dgm:t>
    </dgm:pt>
    <dgm:pt modelId="{B66F4593-7DD5-4CCF-8B6B-00785CE9C052}" type="sibTrans" cxnId="{9720F68A-2253-4657-A254-A836DC2FF195}">
      <dgm:prSet/>
      <dgm:spPr/>
      <dgm:t>
        <a:bodyPr/>
        <a:lstStyle/>
        <a:p>
          <a:endParaRPr lang="en-US"/>
        </a:p>
      </dgm:t>
    </dgm:pt>
    <dgm:pt modelId="{FE1CC764-1E8B-4D34-BA93-F56CD0747F4A}" type="pres">
      <dgm:prSet presAssocID="{F27F720E-8444-4F65-B6EE-835379ABC43D}" presName="linear" presStyleCnt="0">
        <dgm:presLayoutVars>
          <dgm:animLvl val="lvl"/>
          <dgm:resizeHandles val="exact"/>
        </dgm:presLayoutVars>
      </dgm:prSet>
      <dgm:spPr/>
    </dgm:pt>
    <dgm:pt modelId="{0471EDA2-2D54-4ACA-9A4F-AB77741F68DE}" type="pres">
      <dgm:prSet presAssocID="{28EF0A20-A1AA-4835-A3A0-ECBD04B589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C107E08-5A01-4542-B93B-829E40A7CDF2}" type="presOf" srcId="{F27F720E-8444-4F65-B6EE-835379ABC43D}" destId="{FE1CC764-1E8B-4D34-BA93-F56CD0747F4A}" srcOrd="0" destOrd="0" presId="urn:microsoft.com/office/officeart/2005/8/layout/vList2"/>
    <dgm:cxn modelId="{28B3792D-6BFA-4010-9EE4-3CAB4D624926}" type="presOf" srcId="{28EF0A20-A1AA-4835-A3A0-ECBD04B58957}" destId="{0471EDA2-2D54-4ACA-9A4F-AB77741F68DE}" srcOrd="0" destOrd="0" presId="urn:microsoft.com/office/officeart/2005/8/layout/vList2"/>
    <dgm:cxn modelId="{9720F68A-2253-4657-A254-A836DC2FF195}" srcId="{F27F720E-8444-4F65-B6EE-835379ABC43D}" destId="{28EF0A20-A1AA-4835-A3A0-ECBD04B58957}" srcOrd="0" destOrd="0" parTransId="{F5331F49-FD5D-4272-9910-E5E3D93155B3}" sibTransId="{B66F4593-7DD5-4CCF-8B6B-00785CE9C052}"/>
    <dgm:cxn modelId="{0E188123-C0C8-4A1F-A5DA-3F61CFD0E4FA}" type="presParOf" srcId="{FE1CC764-1E8B-4D34-BA93-F56CD0747F4A}" destId="{0471EDA2-2D54-4ACA-9A4F-AB77741F68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151D1E52-6150-4825-9FC4-F05832D7797F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ADF2C74-DE44-47C1-AF26-A105FFE54D2E}">
      <dgm:prSet phldrT="[Text]"/>
      <dgm:spPr/>
      <dgm:t>
        <a:bodyPr/>
        <a:lstStyle/>
        <a:p>
          <a:r>
            <a:rPr lang="en-US"/>
            <a:t>Compliance review</a:t>
          </a:r>
          <a:endParaRPr lang="en-US" dirty="0"/>
        </a:p>
      </dgm:t>
    </dgm:pt>
    <dgm:pt modelId="{037FDF82-575D-4154-AAB7-6FC4D68073F1}" type="parTrans" cxnId="{217DBA76-F0FE-40FA-A062-3C61FAB79D68}">
      <dgm:prSet/>
      <dgm:spPr/>
      <dgm:t>
        <a:bodyPr/>
        <a:lstStyle/>
        <a:p>
          <a:endParaRPr lang="en-US"/>
        </a:p>
      </dgm:t>
    </dgm:pt>
    <dgm:pt modelId="{2FAC5375-07B9-4CE6-88C2-EBAFF747519D}" type="sibTrans" cxnId="{217DBA76-F0FE-40FA-A062-3C61FAB79D68}">
      <dgm:prSet/>
      <dgm:spPr/>
      <dgm:t>
        <a:bodyPr/>
        <a:lstStyle/>
        <a:p>
          <a:endParaRPr lang="en-US"/>
        </a:p>
      </dgm:t>
    </dgm:pt>
    <dgm:pt modelId="{7898E751-E8DE-4D9F-9A17-5F6D78C0A15D}" type="pres">
      <dgm:prSet presAssocID="{151D1E52-6150-4825-9FC4-F05832D7797F}" presName="linear" presStyleCnt="0">
        <dgm:presLayoutVars>
          <dgm:dir/>
          <dgm:resizeHandles val="exact"/>
        </dgm:presLayoutVars>
      </dgm:prSet>
      <dgm:spPr/>
    </dgm:pt>
    <dgm:pt modelId="{BE799E15-49F0-4809-B063-8B27E170B6EC}" type="pres">
      <dgm:prSet presAssocID="{FADF2C74-DE44-47C1-AF26-A105FFE54D2E}" presName="comp" presStyleCnt="0"/>
      <dgm:spPr/>
    </dgm:pt>
    <dgm:pt modelId="{66A67AE6-BC48-471C-98DD-82E8D02BFCDF}" type="pres">
      <dgm:prSet presAssocID="{FADF2C74-DE44-47C1-AF26-A105FFE54D2E}" presName="box" presStyleLbl="node1" presStyleIdx="0" presStyleCnt="1"/>
      <dgm:spPr/>
    </dgm:pt>
    <dgm:pt modelId="{06D37DB2-7D07-413C-817D-969225569417}" type="pres">
      <dgm:prSet presAssocID="{FADF2C74-DE44-47C1-AF26-A105FFE54D2E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</dgm:spPr>
      <dgm:extLst>
        <a:ext uri="{E40237B7-FDA0-4F09-8148-C483321AD2D9}">
          <dgm14:cNvPr xmlns:dgm14="http://schemas.microsoft.com/office/drawing/2010/diagram" id="0" name="" descr="Hand with a gavel"/>
        </a:ext>
      </dgm:extLst>
    </dgm:pt>
    <dgm:pt modelId="{B6A3153B-7A4E-4911-91E5-F27A69D5892B}" type="pres">
      <dgm:prSet presAssocID="{FADF2C74-DE44-47C1-AF26-A105FFE54D2E}" presName="text" presStyleLbl="node1" presStyleIdx="0" presStyleCnt="1">
        <dgm:presLayoutVars>
          <dgm:bulletEnabled val="1"/>
        </dgm:presLayoutVars>
      </dgm:prSet>
      <dgm:spPr/>
    </dgm:pt>
  </dgm:ptLst>
  <dgm:cxnLst>
    <dgm:cxn modelId="{C543C670-7317-41BC-BBED-8F97C0460EE2}" type="presOf" srcId="{151D1E52-6150-4825-9FC4-F05832D7797F}" destId="{7898E751-E8DE-4D9F-9A17-5F6D78C0A15D}" srcOrd="0" destOrd="0" presId="urn:microsoft.com/office/officeart/2005/8/layout/vList4"/>
    <dgm:cxn modelId="{217DBA76-F0FE-40FA-A062-3C61FAB79D68}" srcId="{151D1E52-6150-4825-9FC4-F05832D7797F}" destId="{FADF2C74-DE44-47C1-AF26-A105FFE54D2E}" srcOrd="0" destOrd="0" parTransId="{037FDF82-575D-4154-AAB7-6FC4D68073F1}" sibTransId="{2FAC5375-07B9-4CE6-88C2-EBAFF747519D}"/>
    <dgm:cxn modelId="{F8748BAA-AA42-4E01-A28A-CA9C52B3F7A4}" type="presOf" srcId="{FADF2C74-DE44-47C1-AF26-A105FFE54D2E}" destId="{B6A3153B-7A4E-4911-91E5-F27A69D5892B}" srcOrd="1" destOrd="0" presId="urn:microsoft.com/office/officeart/2005/8/layout/vList4"/>
    <dgm:cxn modelId="{D1FAACF8-D9E8-4B22-BFF6-A55F6194F5DD}" type="presOf" srcId="{FADF2C74-DE44-47C1-AF26-A105FFE54D2E}" destId="{66A67AE6-BC48-471C-98DD-82E8D02BFCDF}" srcOrd="0" destOrd="0" presId="urn:microsoft.com/office/officeart/2005/8/layout/vList4"/>
    <dgm:cxn modelId="{A4974349-EFCD-4BF2-A76C-51AF4A7F496A}" type="presParOf" srcId="{7898E751-E8DE-4D9F-9A17-5F6D78C0A15D}" destId="{BE799E15-49F0-4809-B063-8B27E170B6EC}" srcOrd="0" destOrd="0" presId="urn:microsoft.com/office/officeart/2005/8/layout/vList4"/>
    <dgm:cxn modelId="{38E53F30-B0BF-491E-96C8-D28F93755BD7}" type="presParOf" srcId="{BE799E15-49F0-4809-B063-8B27E170B6EC}" destId="{66A67AE6-BC48-471C-98DD-82E8D02BFCDF}" srcOrd="0" destOrd="0" presId="urn:microsoft.com/office/officeart/2005/8/layout/vList4"/>
    <dgm:cxn modelId="{0F63B905-6C0B-458A-94BA-7A2E0BB77A1E}" type="presParOf" srcId="{BE799E15-49F0-4809-B063-8B27E170B6EC}" destId="{06D37DB2-7D07-413C-817D-969225569417}" srcOrd="1" destOrd="0" presId="urn:microsoft.com/office/officeart/2005/8/layout/vList4"/>
    <dgm:cxn modelId="{03A461B2-E3F6-45BC-B839-12A2F04BA5A0}" type="presParOf" srcId="{BE799E15-49F0-4809-B063-8B27E170B6EC}" destId="{B6A3153B-7A4E-4911-91E5-F27A69D5892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C7B7786B-4D4B-424E-A12A-EF916D9C19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7B828A-0A7D-47C5-A347-4BEEEA4B793B}">
      <dgm:prSet/>
      <dgm:spPr/>
      <dgm:t>
        <a:bodyPr/>
        <a:lstStyle/>
        <a:p>
          <a:r>
            <a:rPr lang="en-US" b="1" dirty="0"/>
            <a:t>DATA COLLECTION</a:t>
          </a:r>
        </a:p>
      </dgm:t>
    </dgm:pt>
    <dgm:pt modelId="{23A2A600-07DA-4CE6-A1D0-AB8CB716AFE8}" type="parTrans" cxnId="{3A4EB883-37C0-4B35-83D4-51BDAB58CC4E}">
      <dgm:prSet/>
      <dgm:spPr/>
      <dgm:t>
        <a:bodyPr/>
        <a:lstStyle/>
        <a:p>
          <a:endParaRPr lang="en-US"/>
        </a:p>
      </dgm:t>
    </dgm:pt>
    <dgm:pt modelId="{6EC5038F-7DF1-45EE-BFDF-7D45E17C7577}" type="sibTrans" cxnId="{3A4EB883-37C0-4B35-83D4-51BDAB58CC4E}">
      <dgm:prSet/>
      <dgm:spPr/>
      <dgm:t>
        <a:bodyPr/>
        <a:lstStyle/>
        <a:p>
          <a:endParaRPr lang="en-US"/>
        </a:p>
      </dgm:t>
    </dgm:pt>
    <dgm:pt modelId="{E837768F-262A-428D-9A77-725C6F50002F}">
      <dgm:prSet/>
      <dgm:spPr/>
      <dgm:t>
        <a:bodyPr/>
        <a:lstStyle/>
        <a:p>
          <a:r>
            <a:rPr lang="en-US" b="1" dirty="0"/>
            <a:t>SAMPLE</a:t>
          </a:r>
        </a:p>
      </dgm:t>
    </dgm:pt>
    <dgm:pt modelId="{8D09375E-5F47-407A-8837-831E9213C7DA}" type="parTrans" cxnId="{69D6DFDD-1F24-4A7F-A1CE-E23C28E82E78}">
      <dgm:prSet/>
      <dgm:spPr/>
      <dgm:t>
        <a:bodyPr/>
        <a:lstStyle/>
        <a:p>
          <a:endParaRPr lang="en-US"/>
        </a:p>
      </dgm:t>
    </dgm:pt>
    <dgm:pt modelId="{F7C2E715-2876-4DA9-AA61-0A084EAD88C7}" type="sibTrans" cxnId="{69D6DFDD-1F24-4A7F-A1CE-E23C28E82E78}">
      <dgm:prSet/>
      <dgm:spPr/>
      <dgm:t>
        <a:bodyPr/>
        <a:lstStyle/>
        <a:p>
          <a:endParaRPr lang="en-US"/>
        </a:p>
      </dgm:t>
    </dgm:pt>
    <dgm:pt modelId="{AFCAFEFF-0F84-4116-8A6B-762B6676BB0C}">
      <dgm:prSet/>
      <dgm:spPr/>
      <dgm:t>
        <a:bodyPr/>
        <a:lstStyle/>
        <a:p>
          <a:r>
            <a:rPr lang="en-US" b="1" dirty="0"/>
            <a:t>REVIEW</a:t>
          </a:r>
        </a:p>
      </dgm:t>
    </dgm:pt>
    <dgm:pt modelId="{920246E6-7EBC-42F0-8FDC-D2B6BF1B5034}" type="parTrans" cxnId="{1F1FF86E-200C-4369-B870-4A8F67952A72}">
      <dgm:prSet/>
      <dgm:spPr/>
      <dgm:t>
        <a:bodyPr/>
        <a:lstStyle/>
        <a:p>
          <a:endParaRPr lang="en-US"/>
        </a:p>
      </dgm:t>
    </dgm:pt>
    <dgm:pt modelId="{BB5E5AEF-3EF3-4BAD-B9C1-C8F8751E5B31}" type="sibTrans" cxnId="{1F1FF86E-200C-4369-B870-4A8F67952A72}">
      <dgm:prSet/>
      <dgm:spPr/>
      <dgm:t>
        <a:bodyPr/>
        <a:lstStyle/>
        <a:p>
          <a:endParaRPr lang="en-US"/>
        </a:p>
      </dgm:t>
    </dgm:pt>
    <dgm:pt modelId="{12FCF7B8-8E9F-4040-AD4B-B1CA2213A5E2}">
      <dgm:prSet/>
      <dgm:spPr/>
      <dgm:t>
        <a:bodyPr/>
        <a:lstStyle/>
        <a:p>
          <a:r>
            <a:rPr lang="en-US" b="1" dirty="0"/>
            <a:t>ASSESS &amp; RESOLVE</a:t>
          </a:r>
        </a:p>
      </dgm:t>
    </dgm:pt>
    <dgm:pt modelId="{94B1A554-9B51-4CEF-9398-2D05B702FDD3}" type="parTrans" cxnId="{5E848EC9-F548-4509-BB57-BE3CD7281943}">
      <dgm:prSet/>
      <dgm:spPr/>
      <dgm:t>
        <a:bodyPr/>
        <a:lstStyle/>
        <a:p>
          <a:endParaRPr lang="en-US"/>
        </a:p>
      </dgm:t>
    </dgm:pt>
    <dgm:pt modelId="{0EB62FDD-2B74-4069-AD42-91E4F68D828B}" type="sibTrans" cxnId="{5E848EC9-F548-4509-BB57-BE3CD7281943}">
      <dgm:prSet/>
      <dgm:spPr/>
      <dgm:t>
        <a:bodyPr/>
        <a:lstStyle/>
        <a:p>
          <a:endParaRPr lang="en-US"/>
        </a:p>
      </dgm:t>
    </dgm:pt>
    <dgm:pt modelId="{68C421C9-7107-42DD-BF11-3D9171209A90}">
      <dgm:prSet/>
      <dgm:spPr/>
      <dgm:t>
        <a:bodyPr/>
        <a:lstStyle/>
        <a:p>
          <a:r>
            <a:rPr lang="en-US" dirty="0"/>
            <a:t>Run a report through KURTS of all invoices paid in the previous FY.</a:t>
          </a:r>
        </a:p>
      </dgm:t>
    </dgm:pt>
    <dgm:pt modelId="{E78E603C-5DA1-4291-A2A0-F20F3B3C3374}" type="parTrans" cxnId="{F74B664E-354E-4925-9244-A379220CF466}">
      <dgm:prSet/>
      <dgm:spPr/>
      <dgm:t>
        <a:bodyPr/>
        <a:lstStyle/>
        <a:p>
          <a:endParaRPr lang="en-US"/>
        </a:p>
      </dgm:t>
    </dgm:pt>
    <dgm:pt modelId="{0C1FF877-B780-44AC-98AA-AE4D731804EF}" type="sibTrans" cxnId="{F74B664E-354E-4925-9244-A379220CF466}">
      <dgm:prSet/>
      <dgm:spPr/>
      <dgm:t>
        <a:bodyPr/>
        <a:lstStyle/>
        <a:p>
          <a:endParaRPr lang="en-US"/>
        </a:p>
      </dgm:t>
    </dgm:pt>
    <dgm:pt modelId="{DAD4E319-E23D-40AE-90D0-B1208F1F7563}">
      <dgm:prSet/>
      <dgm:spPr/>
      <dgm:t>
        <a:bodyPr/>
        <a:lstStyle/>
        <a:p>
          <a:r>
            <a:rPr lang="en-US" dirty="0"/>
            <a:t>Randomly select 10 invoices with materials charges. </a:t>
          </a:r>
        </a:p>
      </dgm:t>
    </dgm:pt>
    <dgm:pt modelId="{E9D9AC21-579B-42F6-9462-526C30D69CCF}" type="parTrans" cxnId="{897C1059-286E-478F-8E3B-EBC7434EE9CF}">
      <dgm:prSet/>
      <dgm:spPr/>
      <dgm:t>
        <a:bodyPr/>
        <a:lstStyle/>
        <a:p>
          <a:endParaRPr lang="en-US"/>
        </a:p>
      </dgm:t>
    </dgm:pt>
    <dgm:pt modelId="{D26D90EB-7E88-4EF2-B41C-8816C19F0835}" type="sibTrans" cxnId="{897C1059-286E-478F-8E3B-EBC7434EE9CF}">
      <dgm:prSet/>
      <dgm:spPr/>
      <dgm:t>
        <a:bodyPr/>
        <a:lstStyle/>
        <a:p>
          <a:endParaRPr lang="en-US"/>
        </a:p>
      </dgm:t>
    </dgm:pt>
    <dgm:pt modelId="{5E38BA38-2B98-4C58-B1A3-F7AF1A69504E}">
      <dgm:prSet/>
      <dgm:spPr/>
      <dgm:t>
        <a:bodyPr/>
        <a:lstStyle/>
        <a:p>
          <a:r>
            <a:rPr lang="en-US" dirty="0"/>
            <a:t>Verify applicable KYTC BA and BABA requirements are met.</a:t>
          </a:r>
        </a:p>
      </dgm:t>
    </dgm:pt>
    <dgm:pt modelId="{09A8255D-57EC-4095-9B36-F6CE34F439CF}" type="parTrans" cxnId="{1F4FD91C-B8AD-46C4-B02C-5A6953444C0C}">
      <dgm:prSet/>
      <dgm:spPr/>
      <dgm:t>
        <a:bodyPr/>
        <a:lstStyle/>
        <a:p>
          <a:endParaRPr lang="en-US"/>
        </a:p>
      </dgm:t>
    </dgm:pt>
    <dgm:pt modelId="{6E85C047-20D4-4051-8C6E-6003D57D6085}" type="sibTrans" cxnId="{1F4FD91C-B8AD-46C4-B02C-5A6953444C0C}">
      <dgm:prSet/>
      <dgm:spPr/>
      <dgm:t>
        <a:bodyPr/>
        <a:lstStyle/>
        <a:p>
          <a:endParaRPr lang="en-US"/>
        </a:p>
      </dgm:t>
    </dgm:pt>
    <dgm:pt modelId="{15B04A5D-B415-402A-9447-44BEBB74774E}">
      <dgm:prSet/>
      <dgm:spPr/>
      <dgm:t>
        <a:bodyPr/>
        <a:lstStyle/>
        <a:p>
          <a:r>
            <a:rPr lang="en-US" dirty="0"/>
            <a:t>Notify utility companies of discrepancies</a:t>
          </a:r>
        </a:p>
      </dgm:t>
    </dgm:pt>
    <dgm:pt modelId="{DC9EC6D9-8B74-4E5C-9416-0DCF8A411BAF}" type="parTrans" cxnId="{573C8A22-38F6-40EF-9AF3-940F98548DAB}">
      <dgm:prSet/>
      <dgm:spPr/>
      <dgm:t>
        <a:bodyPr/>
        <a:lstStyle/>
        <a:p>
          <a:endParaRPr lang="en-US"/>
        </a:p>
      </dgm:t>
    </dgm:pt>
    <dgm:pt modelId="{7055CD39-92E6-4EFE-A988-8245AF01E7C3}" type="sibTrans" cxnId="{573C8A22-38F6-40EF-9AF3-940F98548DAB}">
      <dgm:prSet/>
      <dgm:spPr/>
      <dgm:t>
        <a:bodyPr/>
        <a:lstStyle/>
        <a:p>
          <a:endParaRPr lang="en-US"/>
        </a:p>
      </dgm:t>
    </dgm:pt>
    <dgm:pt modelId="{1D87184E-52F6-4AD1-AC5A-E35832EB7986}">
      <dgm:prSet/>
      <dgm:spPr/>
      <dgm:t>
        <a:bodyPr/>
        <a:lstStyle/>
        <a:p>
          <a:r>
            <a:rPr lang="en-US" dirty="0"/>
            <a:t>Opportunity to provide additional information</a:t>
          </a:r>
        </a:p>
      </dgm:t>
    </dgm:pt>
    <dgm:pt modelId="{DDE49231-89C5-4EE3-94EA-FE1BE21CF806}" type="parTrans" cxnId="{4DBEBF35-31D3-471F-B1E0-F58E00FD20EA}">
      <dgm:prSet/>
      <dgm:spPr/>
      <dgm:t>
        <a:bodyPr/>
        <a:lstStyle/>
        <a:p>
          <a:endParaRPr lang="en-US"/>
        </a:p>
      </dgm:t>
    </dgm:pt>
    <dgm:pt modelId="{6D82AB99-E878-4BF7-BA2D-747C5F9E7AC2}" type="sibTrans" cxnId="{4DBEBF35-31D3-471F-B1E0-F58E00FD20EA}">
      <dgm:prSet/>
      <dgm:spPr/>
      <dgm:t>
        <a:bodyPr/>
        <a:lstStyle/>
        <a:p>
          <a:endParaRPr lang="en-US"/>
        </a:p>
      </dgm:t>
    </dgm:pt>
    <dgm:pt modelId="{96F8218B-084A-4D9B-A0BB-D80C3B28574E}">
      <dgm:prSet/>
      <dgm:spPr/>
      <dgm:t>
        <a:bodyPr/>
        <a:lstStyle/>
        <a:p>
          <a:r>
            <a:rPr lang="en-US" dirty="0"/>
            <a:t>Resolve disputes</a:t>
          </a:r>
        </a:p>
      </dgm:t>
    </dgm:pt>
    <dgm:pt modelId="{4A441C1B-02A5-43F7-B929-240D69A829D5}" type="parTrans" cxnId="{B9007F2A-6FBB-4B0C-B863-EE01EC334B37}">
      <dgm:prSet/>
      <dgm:spPr/>
      <dgm:t>
        <a:bodyPr/>
        <a:lstStyle/>
        <a:p>
          <a:endParaRPr lang="en-US"/>
        </a:p>
      </dgm:t>
    </dgm:pt>
    <dgm:pt modelId="{E49DBB15-DCF0-4EDC-AA85-5F6F72630557}" type="sibTrans" cxnId="{B9007F2A-6FBB-4B0C-B863-EE01EC334B37}">
      <dgm:prSet/>
      <dgm:spPr/>
      <dgm:t>
        <a:bodyPr/>
        <a:lstStyle/>
        <a:p>
          <a:endParaRPr lang="en-US"/>
        </a:p>
      </dgm:t>
    </dgm:pt>
    <dgm:pt modelId="{B8581BED-07D7-464D-9CE2-E7FA52FDDCBF}">
      <dgm:prSet/>
      <dgm:spPr/>
      <dgm:t>
        <a:bodyPr/>
        <a:lstStyle/>
        <a:p>
          <a:r>
            <a:rPr lang="en-US" dirty="0"/>
            <a:t>Confirm the domestic material requirements clause was included in the binding agreement and signed by the utility owner</a:t>
          </a:r>
        </a:p>
      </dgm:t>
    </dgm:pt>
    <dgm:pt modelId="{132618D9-4E98-4EBF-BBEE-8208B8B99BD0}" type="parTrans" cxnId="{8DAD5008-7BEC-4E59-98BC-9B661A983263}">
      <dgm:prSet/>
      <dgm:spPr/>
      <dgm:t>
        <a:bodyPr/>
        <a:lstStyle/>
        <a:p>
          <a:endParaRPr lang="en-US"/>
        </a:p>
      </dgm:t>
    </dgm:pt>
    <dgm:pt modelId="{6EED1184-E684-4324-B0B2-82B1CB1B0816}" type="sibTrans" cxnId="{8DAD5008-7BEC-4E59-98BC-9B661A983263}">
      <dgm:prSet/>
      <dgm:spPr/>
      <dgm:t>
        <a:bodyPr/>
        <a:lstStyle/>
        <a:p>
          <a:endParaRPr lang="en-US"/>
        </a:p>
      </dgm:t>
    </dgm:pt>
    <dgm:pt modelId="{6B22AF04-8F51-4781-BD89-3435ACAF2D85}">
      <dgm:prSet/>
      <dgm:spPr/>
      <dgm:t>
        <a:bodyPr/>
        <a:lstStyle/>
        <a:p>
          <a:r>
            <a:rPr lang="en-US" dirty="0"/>
            <a:t>Utility company signed and confirmed domestic material compliance on all selected invoices</a:t>
          </a:r>
        </a:p>
      </dgm:t>
    </dgm:pt>
    <dgm:pt modelId="{08D0B29E-F83B-4B30-A0D0-7E817F21A898}" type="parTrans" cxnId="{13C92D4F-765C-4BE8-A8A5-4941895C6E81}">
      <dgm:prSet/>
      <dgm:spPr/>
      <dgm:t>
        <a:bodyPr/>
        <a:lstStyle/>
        <a:p>
          <a:endParaRPr lang="en-US"/>
        </a:p>
      </dgm:t>
    </dgm:pt>
    <dgm:pt modelId="{46D7A04D-68DF-4593-8E27-8E295C64B008}" type="sibTrans" cxnId="{13C92D4F-765C-4BE8-A8A5-4941895C6E81}">
      <dgm:prSet/>
      <dgm:spPr/>
      <dgm:t>
        <a:bodyPr/>
        <a:lstStyle/>
        <a:p>
          <a:endParaRPr lang="en-US"/>
        </a:p>
      </dgm:t>
    </dgm:pt>
    <dgm:pt modelId="{775F8C6B-7518-4E17-9FB6-478D970B90D1}" type="pres">
      <dgm:prSet presAssocID="{C7B7786B-4D4B-424E-A12A-EF916D9C19CC}" presName="Name0" presStyleCnt="0">
        <dgm:presLayoutVars>
          <dgm:dir/>
          <dgm:animLvl val="lvl"/>
          <dgm:resizeHandles val="exact"/>
        </dgm:presLayoutVars>
      </dgm:prSet>
      <dgm:spPr/>
    </dgm:pt>
    <dgm:pt modelId="{C76F1192-2BBF-4B79-8667-D19B42EDCB2C}" type="pres">
      <dgm:prSet presAssocID="{E57B828A-0A7D-47C5-A347-4BEEEA4B793B}" presName="composite" presStyleCnt="0"/>
      <dgm:spPr/>
    </dgm:pt>
    <dgm:pt modelId="{A286769B-D676-4B97-B608-DD8A324DA8AF}" type="pres">
      <dgm:prSet presAssocID="{E57B828A-0A7D-47C5-A347-4BEEEA4B793B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6321DDA-9DEA-4A23-A8B3-FE4A22B59E6C}" type="pres">
      <dgm:prSet presAssocID="{E57B828A-0A7D-47C5-A347-4BEEEA4B793B}" presName="desTx" presStyleLbl="revTx" presStyleIdx="0" presStyleCnt="4">
        <dgm:presLayoutVars>
          <dgm:bulletEnabled val="1"/>
        </dgm:presLayoutVars>
      </dgm:prSet>
      <dgm:spPr/>
    </dgm:pt>
    <dgm:pt modelId="{11E8AE58-0228-480A-9DE3-D8559A1B4022}" type="pres">
      <dgm:prSet presAssocID="{6EC5038F-7DF1-45EE-BFDF-7D45E17C7577}" presName="space" presStyleCnt="0"/>
      <dgm:spPr/>
    </dgm:pt>
    <dgm:pt modelId="{96E43B56-FE4B-463D-A027-2332D935DD09}" type="pres">
      <dgm:prSet presAssocID="{E837768F-262A-428D-9A77-725C6F50002F}" presName="composite" presStyleCnt="0"/>
      <dgm:spPr/>
    </dgm:pt>
    <dgm:pt modelId="{E309C986-A423-45CD-8374-F76CF55F7FA2}" type="pres">
      <dgm:prSet presAssocID="{E837768F-262A-428D-9A77-725C6F50002F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B235810-A4B0-4DAF-9E02-6F973A257A12}" type="pres">
      <dgm:prSet presAssocID="{E837768F-262A-428D-9A77-725C6F50002F}" presName="desTx" presStyleLbl="revTx" presStyleIdx="1" presStyleCnt="4">
        <dgm:presLayoutVars>
          <dgm:bulletEnabled val="1"/>
        </dgm:presLayoutVars>
      </dgm:prSet>
      <dgm:spPr/>
    </dgm:pt>
    <dgm:pt modelId="{0C006C23-1CCE-4813-9AC5-6F805CFC5DE3}" type="pres">
      <dgm:prSet presAssocID="{F7C2E715-2876-4DA9-AA61-0A084EAD88C7}" presName="space" presStyleCnt="0"/>
      <dgm:spPr/>
    </dgm:pt>
    <dgm:pt modelId="{9891D614-9931-4C12-AA0F-D512FE62C023}" type="pres">
      <dgm:prSet presAssocID="{AFCAFEFF-0F84-4116-8A6B-762B6676BB0C}" presName="composite" presStyleCnt="0"/>
      <dgm:spPr/>
    </dgm:pt>
    <dgm:pt modelId="{27A08B49-3A7B-4AB0-8824-E4030687BE49}" type="pres">
      <dgm:prSet presAssocID="{AFCAFEFF-0F84-4116-8A6B-762B6676BB0C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71A2A9E-B422-4ACF-8359-EB14A3C82892}" type="pres">
      <dgm:prSet presAssocID="{AFCAFEFF-0F84-4116-8A6B-762B6676BB0C}" presName="desTx" presStyleLbl="revTx" presStyleIdx="2" presStyleCnt="4">
        <dgm:presLayoutVars>
          <dgm:bulletEnabled val="1"/>
        </dgm:presLayoutVars>
      </dgm:prSet>
      <dgm:spPr/>
    </dgm:pt>
    <dgm:pt modelId="{9C253C7C-D303-4D3A-BBF4-DEDC83980261}" type="pres">
      <dgm:prSet presAssocID="{BB5E5AEF-3EF3-4BAD-B9C1-C8F8751E5B31}" presName="space" presStyleCnt="0"/>
      <dgm:spPr/>
    </dgm:pt>
    <dgm:pt modelId="{128A868F-8FA9-42E1-8731-30ABB17CE2A0}" type="pres">
      <dgm:prSet presAssocID="{12FCF7B8-8E9F-4040-AD4B-B1CA2213A5E2}" presName="composite" presStyleCnt="0"/>
      <dgm:spPr/>
    </dgm:pt>
    <dgm:pt modelId="{68126871-D8EE-4F13-9C1C-7C56D1111D91}" type="pres">
      <dgm:prSet presAssocID="{12FCF7B8-8E9F-4040-AD4B-B1CA2213A5E2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E5B548F-75CE-47DB-A9B8-B20BC49E6FFF}" type="pres">
      <dgm:prSet presAssocID="{12FCF7B8-8E9F-4040-AD4B-B1CA2213A5E2}" presName="desTx" presStyleLbl="revTx" presStyleIdx="3" presStyleCnt="4">
        <dgm:presLayoutVars>
          <dgm:bulletEnabled val="1"/>
        </dgm:presLayoutVars>
      </dgm:prSet>
      <dgm:spPr/>
    </dgm:pt>
  </dgm:ptLst>
  <dgm:cxnLst>
    <dgm:cxn modelId="{8DAD5008-7BEC-4E59-98BC-9B661A983263}" srcId="{5E38BA38-2B98-4C58-B1A3-F7AF1A69504E}" destId="{B8581BED-07D7-464D-9CE2-E7FA52FDDCBF}" srcOrd="0" destOrd="0" parTransId="{132618D9-4E98-4EBF-BBEE-8208B8B99BD0}" sibTransId="{6EED1184-E684-4324-B0B2-82B1CB1B0816}"/>
    <dgm:cxn modelId="{CC6E120C-43B4-45DF-9D38-C1B69DB2470A}" type="presOf" srcId="{B8581BED-07D7-464D-9CE2-E7FA52FDDCBF}" destId="{971A2A9E-B422-4ACF-8359-EB14A3C82892}" srcOrd="0" destOrd="1" presId="urn:microsoft.com/office/officeart/2005/8/layout/chevron1"/>
    <dgm:cxn modelId="{8C3E9210-3B46-4C6D-97C8-A4C1EB64FD60}" type="presOf" srcId="{12FCF7B8-8E9F-4040-AD4B-B1CA2213A5E2}" destId="{68126871-D8EE-4F13-9C1C-7C56D1111D91}" srcOrd="0" destOrd="0" presId="urn:microsoft.com/office/officeart/2005/8/layout/chevron1"/>
    <dgm:cxn modelId="{1F4FD91C-B8AD-46C4-B02C-5A6953444C0C}" srcId="{AFCAFEFF-0F84-4116-8A6B-762B6676BB0C}" destId="{5E38BA38-2B98-4C58-B1A3-F7AF1A69504E}" srcOrd="0" destOrd="0" parTransId="{09A8255D-57EC-4095-9B36-F6CE34F439CF}" sibTransId="{6E85C047-20D4-4051-8C6E-6003D57D6085}"/>
    <dgm:cxn modelId="{573C8A22-38F6-40EF-9AF3-940F98548DAB}" srcId="{12FCF7B8-8E9F-4040-AD4B-B1CA2213A5E2}" destId="{15B04A5D-B415-402A-9447-44BEBB74774E}" srcOrd="0" destOrd="0" parTransId="{DC9EC6D9-8B74-4E5C-9416-0DCF8A411BAF}" sibTransId="{7055CD39-92E6-4EFE-A988-8245AF01E7C3}"/>
    <dgm:cxn modelId="{B9007F2A-6FBB-4B0C-B863-EE01EC334B37}" srcId="{12FCF7B8-8E9F-4040-AD4B-B1CA2213A5E2}" destId="{96F8218B-084A-4D9B-A0BB-D80C3B28574E}" srcOrd="2" destOrd="0" parTransId="{4A441C1B-02A5-43F7-B929-240D69A829D5}" sibTransId="{E49DBB15-DCF0-4EDC-AA85-5F6F72630557}"/>
    <dgm:cxn modelId="{02761C31-A430-4854-97C9-21E10C48B5EC}" type="presOf" srcId="{C7B7786B-4D4B-424E-A12A-EF916D9C19CC}" destId="{775F8C6B-7518-4E17-9FB6-478D970B90D1}" srcOrd="0" destOrd="0" presId="urn:microsoft.com/office/officeart/2005/8/layout/chevron1"/>
    <dgm:cxn modelId="{4DBEBF35-31D3-471F-B1E0-F58E00FD20EA}" srcId="{12FCF7B8-8E9F-4040-AD4B-B1CA2213A5E2}" destId="{1D87184E-52F6-4AD1-AC5A-E35832EB7986}" srcOrd="1" destOrd="0" parTransId="{DDE49231-89C5-4EE3-94EA-FE1BE21CF806}" sibTransId="{6D82AB99-E878-4BF7-BA2D-747C5F9E7AC2}"/>
    <dgm:cxn modelId="{7F5F4F3B-F126-4F52-A724-FBDB93912877}" type="presOf" srcId="{5E38BA38-2B98-4C58-B1A3-F7AF1A69504E}" destId="{971A2A9E-B422-4ACF-8359-EB14A3C82892}" srcOrd="0" destOrd="0" presId="urn:microsoft.com/office/officeart/2005/8/layout/chevron1"/>
    <dgm:cxn modelId="{72C3D43D-44C0-480F-99A5-9AEAFDC36456}" type="presOf" srcId="{E837768F-262A-428D-9A77-725C6F50002F}" destId="{E309C986-A423-45CD-8374-F76CF55F7FA2}" srcOrd="0" destOrd="0" presId="urn:microsoft.com/office/officeart/2005/8/layout/chevron1"/>
    <dgm:cxn modelId="{3AD14C61-5087-4466-8625-8F5B710A0308}" type="presOf" srcId="{68C421C9-7107-42DD-BF11-3D9171209A90}" destId="{76321DDA-9DEA-4A23-A8B3-FE4A22B59E6C}" srcOrd="0" destOrd="0" presId="urn:microsoft.com/office/officeart/2005/8/layout/chevron1"/>
    <dgm:cxn modelId="{F74B664E-354E-4925-9244-A379220CF466}" srcId="{E57B828A-0A7D-47C5-A347-4BEEEA4B793B}" destId="{68C421C9-7107-42DD-BF11-3D9171209A90}" srcOrd="0" destOrd="0" parTransId="{E78E603C-5DA1-4291-A2A0-F20F3B3C3374}" sibTransId="{0C1FF877-B780-44AC-98AA-AE4D731804EF}"/>
    <dgm:cxn modelId="{1F1FF86E-200C-4369-B870-4A8F67952A72}" srcId="{C7B7786B-4D4B-424E-A12A-EF916D9C19CC}" destId="{AFCAFEFF-0F84-4116-8A6B-762B6676BB0C}" srcOrd="2" destOrd="0" parTransId="{920246E6-7EBC-42F0-8FDC-D2B6BF1B5034}" sibTransId="{BB5E5AEF-3EF3-4BAD-B9C1-C8F8751E5B31}"/>
    <dgm:cxn modelId="{13C92D4F-765C-4BE8-A8A5-4941895C6E81}" srcId="{5E38BA38-2B98-4C58-B1A3-F7AF1A69504E}" destId="{6B22AF04-8F51-4781-BD89-3435ACAF2D85}" srcOrd="1" destOrd="0" parTransId="{08D0B29E-F83B-4B30-A0D0-7E817F21A898}" sibTransId="{46D7A04D-68DF-4593-8E27-8E295C64B008}"/>
    <dgm:cxn modelId="{7BCEE971-3F70-4C56-A92D-23206B595F4D}" type="presOf" srcId="{1D87184E-52F6-4AD1-AC5A-E35832EB7986}" destId="{AE5B548F-75CE-47DB-A9B8-B20BC49E6FFF}" srcOrd="0" destOrd="1" presId="urn:microsoft.com/office/officeart/2005/8/layout/chevron1"/>
    <dgm:cxn modelId="{1B821175-8D6B-4EFC-AB44-84B7C70F977D}" type="presOf" srcId="{E57B828A-0A7D-47C5-A347-4BEEEA4B793B}" destId="{A286769B-D676-4B97-B608-DD8A324DA8AF}" srcOrd="0" destOrd="0" presId="urn:microsoft.com/office/officeart/2005/8/layout/chevron1"/>
    <dgm:cxn modelId="{C4394177-2518-40B0-9D7C-0424572075FD}" type="presOf" srcId="{15B04A5D-B415-402A-9447-44BEBB74774E}" destId="{AE5B548F-75CE-47DB-A9B8-B20BC49E6FFF}" srcOrd="0" destOrd="0" presId="urn:microsoft.com/office/officeart/2005/8/layout/chevron1"/>
    <dgm:cxn modelId="{897C1059-286E-478F-8E3B-EBC7434EE9CF}" srcId="{E837768F-262A-428D-9A77-725C6F50002F}" destId="{DAD4E319-E23D-40AE-90D0-B1208F1F7563}" srcOrd="0" destOrd="0" parTransId="{E9D9AC21-579B-42F6-9462-526C30D69CCF}" sibTransId="{D26D90EB-7E88-4EF2-B41C-8816C19F0835}"/>
    <dgm:cxn modelId="{3A4EB883-37C0-4B35-83D4-51BDAB58CC4E}" srcId="{C7B7786B-4D4B-424E-A12A-EF916D9C19CC}" destId="{E57B828A-0A7D-47C5-A347-4BEEEA4B793B}" srcOrd="0" destOrd="0" parTransId="{23A2A600-07DA-4CE6-A1D0-AB8CB716AFE8}" sibTransId="{6EC5038F-7DF1-45EE-BFDF-7D45E17C7577}"/>
    <dgm:cxn modelId="{FF70DC97-3912-4DE1-9A16-00C2076871F5}" type="presOf" srcId="{AFCAFEFF-0F84-4116-8A6B-762B6676BB0C}" destId="{27A08B49-3A7B-4AB0-8824-E4030687BE49}" srcOrd="0" destOrd="0" presId="urn:microsoft.com/office/officeart/2005/8/layout/chevron1"/>
    <dgm:cxn modelId="{5E848EC9-F548-4509-BB57-BE3CD7281943}" srcId="{C7B7786B-4D4B-424E-A12A-EF916D9C19CC}" destId="{12FCF7B8-8E9F-4040-AD4B-B1CA2213A5E2}" srcOrd="3" destOrd="0" parTransId="{94B1A554-9B51-4CEF-9398-2D05B702FDD3}" sibTransId="{0EB62FDD-2B74-4069-AD42-91E4F68D828B}"/>
    <dgm:cxn modelId="{3A2DF2CC-B149-4BFE-8B89-8241316ED07E}" type="presOf" srcId="{6B22AF04-8F51-4781-BD89-3435ACAF2D85}" destId="{971A2A9E-B422-4ACF-8359-EB14A3C82892}" srcOrd="0" destOrd="2" presId="urn:microsoft.com/office/officeart/2005/8/layout/chevron1"/>
    <dgm:cxn modelId="{69D6DFDD-1F24-4A7F-A1CE-E23C28E82E78}" srcId="{C7B7786B-4D4B-424E-A12A-EF916D9C19CC}" destId="{E837768F-262A-428D-9A77-725C6F50002F}" srcOrd="1" destOrd="0" parTransId="{8D09375E-5F47-407A-8837-831E9213C7DA}" sibTransId="{F7C2E715-2876-4DA9-AA61-0A084EAD88C7}"/>
    <dgm:cxn modelId="{166993F2-5FB6-4682-8436-58EA26904CCA}" type="presOf" srcId="{96F8218B-084A-4D9B-A0BB-D80C3B28574E}" destId="{AE5B548F-75CE-47DB-A9B8-B20BC49E6FFF}" srcOrd="0" destOrd="2" presId="urn:microsoft.com/office/officeart/2005/8/layout/chevron1"/>
    <dgm:cxn modelId="{C0A201F4-DCBC-4606-B730-2501ACEC56AE}" type="presOf" srcId="{DAD4E319-E23D-40AE-90D0-B1208F1F7563}" destId="{2B235810-A4B0-4DAF-9E02-6F973A257A12}" srcOrd="0" destOrd="0" presId="urn:microsoft.com/office/officeart/2005/8/layout/chevron1"/>
    <dgm:cxn modelId="{75053FF2-7D48-49B1-B9A6-508A1A6B5B55}" type="presParOf" srcId="{775F8C6B-7518-4E17-9FB6-478D970B90D1}" destId="{C76F1192-2BBF-4B79-8667-D19B42EDCB2C}" srcOrd="0" destOrd="0" presId="urn:microsoft.com/office/officeart/2005/8/layout/chevron1"/>
    <dgm:cxn modelId="{CD18A469-D0D0-4A03-9013-1F63B61136DC}" type="presParOf" srcId="{C76F1192-2BBF-4B79-8667-D19B42EDCB2C}" destId="{A286769B-D676-4B97-B608-DD8A324DA8AF}" srcOrd="0" destOrd="0" presId="urn:microsoft.com/office/officeart/2005/8/layout/chevron1"/>
    <dgm:cxn modelId="{840E4A70-46FD-4B1E-965D-5AEBE48B1E66}" type="presParOf" srcId="{C76F1192-2BBF-4B79-8667-D19B42EDCB2C}" destId="{76321DDA-9DEA-4A23-A8B3-FE4A22B59E6C}" srcOrd="1" destOrd="0" presId="urn:microsoft.com/office/officeart/2005/8/layout/chevron1"/>
    <dgm:cxn modelId="{6EE0A339-6616-416E-A374-D39E5F427FA1}" type="presParOf" srcId="{775F8C6B-7518-4E17-9FB6-478D970B90D1}" destId="{11E8AE58-0228-480A-9DE3-D8559A1B4022}" srcOrd="1" destOrd="0" presId="urn:microsoft.com/office/officeart/2005/8/layout/chevron1"/>
    <dgm:cxn modelId="{079F4128-94AF-4E31-9CED-63F70696C813}" type="presParOf" srcId="{775F8C6B-7518-4E17-9FB6-478D970B90D1}" destId="{96E43B56-FE4B-463D-A027-2332D935DD09}" srcOrd="2" destOrd="0" presId="urn:microsoft.com/office/officeart/2005/8/layout/chevron1"/>
    <dgm:cxn modelId="{9CA66417-7C06-496C-A091-C922A0EF687E}" type="presParOf" srcId="{96E43B56-FE4B-463D-A027-2332D935DD09}" destId="{E309C986-A423-45CD-8374-F76CF55F7FA2}" srcOrd="0" destOrd="0" presId="urn:microsoft.com/office/officeart/2005/8/layout/chevron1"/>
    <dgm:cxn modelId="{04C0B0DE-1831-40FF-80B1-FC57A19D54B4}" type="presParOf" srcId="{96E43B56-FE4B-463D-A027-2332D935DD09}" destId="{2B235810-A4B0-4DAF-9E02-6F973A257A12}" srcOrd="1" destOrd="0" presId="urn:microsoft.com/office/officeart/2005/8/layout/chevron1"/>
    <dgm:cxn modelId="{035933AA-A349-4101-8BFA-6510629BD9AA}" type="presParOf" srcId="{775F8C6B-7518-4E17-9FB6-478D970B90D1}" destId="{0C006C23-1CCE-4813-9AC5-6F805CFC5DE3}" srcOrd="3" destOrd="0" presId="urn:microsoft.com/office/officeart/2005/8/layout/chevron1"/>
    <dgm:cxn modelId="{C262F5E1-460E-40A1-90ED-8FD1F6F75ACF}" type="presParOf" srcId="{775F8C6B-7518-4E17-9FB6-478D970B90D1}" destId="{9891D614-9931-4C12-AA0F-D512FE62C023}" srcOrd="4" destOrd="0" presId="urn:microsoft.com/office/officeart/2005/8/layout/chevron1"/>
    <dgm:cxn modelId="{22087552-38D3-4C65-974A-AFED9915447F}" type="presParOf" srcId="{9891D614-9931-4C12-AA0F-D512FE62C023}" destId="{27A08B49-3A7B-4AB0-8824-E4030687BE49}" srcOrd="0" destOrd="0" presId="urn:microsoft.com/office/officeart/2005/8/layout/chevron1"/>
    <dgm:cxn modelId="{A1D4EEB8-8A74-41E9-92BC-1A638A274B8E}" type="presParOf" srcId="{9891D614-9931-4C12-AA0F-D512FE62C023}" destId="{971A2A9E-B422-4ACF-8359-EB14A3C82892}" srcOrd="1" destOrd="0" presId="urn:microsoft.com/office/officeart/2005/8/layout/chevron1"/>
    <dgm:cxn modelId="{221891BF-20ED-4BF4-B747-D21BE529F0B3}" type="presParOf" srcId="{775F8C6B-7518-4E17-9FB6-478D970B90D1}" destId="{9C253C7C-D303-4D3A-BBF4-DEDC83980261}" srcOrd="5" destOrd="0" presId="urn:microsoft.com/office/officeart/2005/8/layout/chevron1"/>
    <dgm:cxn modelId="{07D5E21C-30CE-4060-A82D-16068F76FC35}" type="presParOf" srcId="{775F8C6B-7518-4E17-9FB6-478D970B90D1}" destId="{128A868F-8FA9-42E1-8731-30ABB17CE2A0}" srcOrd="6" destOrd="0" presId="urn:microsoft.com/office/officeart/2005/8/layout/chevron1"/>
    <dgm:cxn modelId="{AC7EB99C-FF6C-4A60-9E32-D9A0DCADF383}" type="presParOf" srcId="{128A868F-8FA9-42E1-8731-30ABB17CE2A0}" destId="{68126871-D8EE-4F13-9C1C-7C56D1111D91}" srcOrd="0" destOrd="0" presId="urn:microsoft.com/office/officeart/2005/8/layout/chevron1"/>
    <dgm:cxn modelId="{41C16694-67F8-45E7-8A66-F2470A9D0A2B}" type="presParOf" srcId="{128A868F-8FA9-42E1-8731-30ABB17CE2A0}" destId="{AE5B548F-75CE-47DB-A9B8-B20BC49E6FFF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E2AD45FE-8A0B-46A0-9255-37B169708603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AFB967F-EE08-4A71-BDCA-A0A15CA69C23}">
      <dgm:prSet phldrT="[Text]"/>
      <dgm:spPr/>
      <dgm:t>
        <a:bodyPr/>
        <a:lstStyle/>
        <a:p>
          <a:r>
            <a:rPr lang="en-US" dirty="0"/>
            <a:t>FIRST FISCAL YEAR REVIEW</a:t>
          </a:r>
        </a:p>
      </dgm:t>
    </dgm:pt>
    <dgm:pt modelId="{FD1C8B4B-730B-4FC6-BEC6-EE6C08D251A3}" type="parTrans" cxnId="{559BB910-246A-4D08-AF5B-7E40F8FDB6BB}">
      <dgm:prSet/>
      <dgm:spPr/>
      <dgm:t>
        <a:bodyPr/>
        <a:lstStyle/>
        <a:p>
          <a:endParaRPr lang="en-US"/>
        </a:p>
      </dgm:t>
    </dgm:pt>
    <dgm:pt modelId="{D93F4406-C923-40EE-9B14-2C23081F1694}" type="sibTrans" cxnId="{559BB910-246A-4D08-AF5B-7E40F8FDB6BB}">
      <dgm:prSet/>
      <dgm:spPr/>
      <dgm:t>
        <a:bodyPr/>
        <a:lstStyle/>
        <a:p>
          <a:endParaRPr lang="en-US"/>
        </a:p>
      </dgm:t>
    </dgm:pt>
    <dgm:pt modelId="{C3A2397F-C0B2-48E5-A84D-F8B901C57122}" type="pres">
      <dgm:prSet presAssocID="{E2AD45FE-8A0B-46A0-9255-37B169708603}" presName="linear" presStyleCnt="0">
        <dgm:presLayoutVars>
          <dgm:animLvl val="lvl"/>
          <dgm:resizeHandles val="exact"/>
        </dgm:presLayoutVars>
      </dgm:prSet>
      <dgm:spPr/>
    </dgm:pt>
    <dgm:pt modelId="{4ACFB847-79F2-4B43-9316-EC415BEBF606}" type="pres">
      <dgm:prSet presAssocID="{5AFB967F-EE08-4A71-BDCA-A0A15CA69C2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59BB910-246A-4D08-AF5B-7E40F8FDB6BB}" srcId="{E2AD45FE-8A0B-46A0-9255-37B169708603}" destId="{5AFB967F-EE08-4A71-BDCA-A0A15CA69C23}" srcOrd="0" destOrd="0" parTransId="{FD1C8B4B-730B-4FC6-BEC6-EE6C08D251A3}" sibTransId="{D93F4406-C923-40EE-9B14-2C23081F1694}"/>
    <dgm:cxn modelId="{C7540140-97B7-4BC2-BCE0-0FDBDA408FF6}" type="presOf" srcId="{5AFB967F-EE08-4A71-BDCA-A0A15CA69C23}" destId="{4ACFB847-79F2-4B43-9316-EC415BEBF606}" srcOrd="0" destOrd="0" presId="urn:microsoft.com/office/officeart/2005/8/layout/vList2"/>
    <dgm:cxn modelId="{31435471-3FA8-41FC-BDE5-8737992F2275}" type="presOf" srcId="{E2AD45FE-8A0B-46A0-9255-37B169708603}" destId="{C3A2397F-C0B2-48E5-A84D-F8B901C57122}" srcOrd="0" destOrd="0" presId="urn:microsoft.com/office/officeart/2005/8/layout/vList2"/>
    <dgm:cxn modelId="{3187DE73-DB9B-4A7D-95CF-A159871EBC44}" type="presParOf" srcId="{C3A2397F-C0B2-48E5-A84D-F8B901C57122}" destId="{4ACFB847-79F2-4B43-9316-EC415BEBF6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C7B7786B-4D4B-424E-A12A-EF916D9C19C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7B828A-0A7D-47C5-A347-4BEEEA4B793B}">
      <dgm:prSet/>
      <dgm:spPr/>
      <dgm:t>
        <a:bodyPr/>
        <a:lstStyle/>
        <a:p>
          <a:r>
            <a:rPr lang="en-US" b="1" dirty="0"/>
            <a:t>DATA COLLECTION</a:t>
          </a:r>
        </a:p>
      </dgm:t>
    </dgm:pt>
    <dgm:pt modelId="{23A2A600-07DA-4CE6-A1D0-AB8CB716AFE8}" type="parTrans" cxnId="{3A4EB883-37C0-4B35-83D4-51BDAB58CC4E}">
      <dgm:prSet/>
      <dgm:spPr/>
      <dgm:t>
        <a:bodyPr/>
        <a:lstStyle/>
        <a:p>
          <a:endParaRPr lang="en-US"/>
        </a:p>
      </dgm:t>
    </dgm:pt>
    <dgm:pt modelId="{6EC5038F-7DF1-45EE-BFDF-7D45E17C7577}" type="sibTrans" cxnId="{3A4EB883-37C0-4B35-83D4-51BDAB58CC4E}">
      <dgm:prSet/>
      <dgm:spPr/>
      <dgm:t>
        <a:bodyPr/>
        <a:lstStyle/>
        <a:p>
          <a:endParaRPr lang="en-US"/>
        </a:p>
      </dgm:t>
    </dgm:pt>
    <dgm:pt modelId="{440DF906-6872-4AEE-BFDF-AD894C4E8757}">
      <dgm:prSet/>
      <dgm:spPr/>
      <dgm:t>
        <a:bodyPr/>
        <a:lstStyle/>
        <a:p>
          <a:r>
            <a:rPr lang="en-US" dirty="0"/>
            <a:t>Run a report through KURTS of all invoices paid in the previous FY.</a:t>
          </a:r>
        </a:p>
      </dgm:t>
    </dgm:pt>
    <dgm:pt modelId="{74EA477F-7B90-4494-8212-83C787C9A75F}" type="parTrans" cxnId="{8DA920DB-FADD-4133-B01C-1AB60CAD271B}">
      <dgm:prSet/>
      <dgm:spPr/>
      <dgm:t>
        <a:bodyPr/>
        <a:lstStyle/>
        <a:p>
          <a:endParaRPr lang="en-US"/>
        </a:p>
      </dgm:t>
    </dgm:pt>
    <dgm:pt modelId="{3AD1435D-78F7-43C8-B1F3-ADA8D357F4AB}" type="sibTrans" cxnId="{8DA920DB-FADD-4133-B01C-1AB60CAD271B}">
      <dgm:prSet/>
      <dgm:spPr/>
      <dgm:t>
        <a:bodyPr/>
        <a:lstStyle/>
        <a:p>
          <a:endParaRPr lang="en-US"/>
        </a:p>
      </dgm:t>
    </dgm:pt>
    <dgm:pt modelId="{908B9506-6174-4B35-A53F-7EB1AA40D965}">
      <dgm:prSet/>
      <dgm:spPr/>
      <dgm:t>
        <a:bodyPr/>
        <a:lstStyle/>
        <a:p>
          <a:r>
            <a:rPr lang="en-US" b="1" dirty="0"/>
            <a:t>SAMPLE</a:t>
          </a:r>
        </a:p>
      </dgm:t>
    </dgm:pt>
    <dgm:pt modelId="{871865C4-38AE-442D-B609-B9F6D8031DA1}" type="parTrans" cxnId="{7C0D801F-5072-4E8F-A2FA-AF551BAD7E20}">
      <dgm:prSet/>
      <dgm:spPr/>
      <dgm:t>
        <a:bodyPr/>
        <a:lstStyle/>
        <a:p>
          <a:endParaRPr lang="en-US"/>
        </a:p>
      </dgm:t>
    </dgm:pt>
    <dgm:pt modelId="{B8AC89F8-4034-473B-A857-C8E220B5328E}" type="sibTrans" cxnId="{7C0D801F-5072-4E8F-A2FA-AF551BAD7E20}">
      <dgm:prSet/>
      <dgm:spPr/>
      <dgm:t>
        <a:bodyPr/>
        <a:lstStyle/>
        <a:p>
          <a:endParaRPr lang="en-US"/>
        </a:p>
      </dgm:t>
    </dgm:pt>
    <dgm:pt modelId="{6F3EF291-5239-4874-9024-5BD02439E200}">
      <dgm:prSet/>
      <dgm:spPr/>
      <dgm:t>
        <a:bodyPr/>
        <a:lstStyle/>
        <a:p>
          <a:r>
            <a:rPr lang="en-US" dirty="0"/>
            <a:t>Randomly select 10 invoices with materials charges. </a:t>
          </a:r>
        </a:p>
      </dgm:t>
    </dgm:pt>
    <dgm:pt modelId="{122548CE-FBAC-495B-BC59-4FAD002462A4}" type="parTrans" cxnId="{8155A56E-562A-4C1C-9616-1F754BF2787A}">
      <dgm:prSet/>
      <dgm:spPr/>
      <dgm:t>
        <a:bodyPr/>
        <a:lstStyle/>
        <a:p>
          <a:endParaRPr lang="en-US"/>
        </a:p>
      </dgm:t>
    </dgm:pt>
    <dgm:pt modelId="{5CF410F0-CED5-4A7A-BA83-E985ACAA7371}" type="sibTrans" cxnId="{8155A56E-562A-4C1C-9616-1F754BF2787A}">
      <dgm:prSet/>
      <dgm:spPr/>
      <dgm:t>
        <a:bodyPr/>
        <a:lstStyle/>
        <a:p>
          <a:endParaRPr lang="en-US"/>
        </a:p>
      </dgm:t>
    </dgm:pt>
    <dgm:pt modelId="{D4C1EB2E-A735-4774-9B37-8AF2578CA728}">
      <dgm:prSet/>
      <dgm:spPr/>
      <dgm:t>
        <a:bodyPr/>
        <a:lstStyle/>
        <a:p>
          <a:r>
            <a:rPr lang="en-US" b="1" dirty="0"/>
            <a:t>REVIEW</a:t>
          </a:r>
        </a:p>
      </dgm:t>
    </dgm:pt>
    <dgm:pt modelId="{1949D933-0CB4-46D9-8A0F-D9FED93BE23A}" type="parTrans" cxnId="{EE76AE30-1800-4FD3-8414-FDAC91B9060E}">
      <dgm:prSet/>
      <dgm:spPr/>
      <dgm:t>
        <a:bodyPr/>
        <a:lstStyle/>
        <a:p>
          <a:endParaRPr lang="en-US"/>
        </a:p>
      </dgm:t>
    </dgm:pt>
    <dgm:pt modelId="{14281845-615D-470D-A656-B5AA485E757B}" type="sibTrans" cxnId="{EE76AE30-1800-4FD3-8414-FDAC91B9060E}">
      <dgm:prSet/>
      <dgm:spPr/>
      <dgm:t>
        <a:bodyPr/>
        <a:lstStyle/>
        <a:p>
          <a:endParaRPr lang="en-US"/>
        </a:p>
      </dgm:t>
    </dgm:pt>
    <dgm:pt modelId="{34290FF4-EC1D-4395-AEAD-A82B8642D228}">
      <dgm:prSet/>
      <dgm:spPr/>
      <dgm:t>
        <a:bodyPr/>
        <a:lstStyle/>
        <a:p>
          <a:r>
            <a:rPr lang="en-US" dirty="0"/>
            <a:t>Verify applicable KYTC BA and BABA requirements are met.</a:t>
          </a:r>
        </a:p>
      </dgm:t>
    </dgm:pt>
    <dgm:pt modelId="{0D981FFA-A7C6-4DE7-A2BA-26B23F2C665E}" type="parTrans" cxnId="{3C5B0052-1B1A-4206-B1E1-8495D9AF5518}">
      <dgm:prSet/>
      <dgm:spPr/>
      <dgm:t>
        <a:bodyPr/>
        <a:lstStyle/>
        <a:p>
          <a:endParaRPr lang="en-US"/>
        </a:p>
      </dgm:t>
    </dgm:pt>
    <dgm:pt modelId="{8E6BD49B-0475-4A5A-A267-BD22379B0381}" type="sibTrans" cxnId="{3C5B0052-1B1A-4206-B1E1-8495D9AF5518}">
      <dgm:prSet/>
      <dgm:spPr/>
      <dgm:t>
        <a:bodyPr/>
        <a:lstStyle/>
        <a:p>
          <a:endParaRPr lang="en-US"/>
        </a:p>
      </dgm:t>
    </dgm:pt>
    <dgm:pt modelId="{95AE9F0E-D1E8-4332-A4A4-6ED45C6A5BC5}">
      <dgm:prSet/>
      <dgm:spPr/>
      <dgm:t>
        <a:bodyPr/>
        <a:lstStyle/>
        <a:p>
          <a:r>
            <a:rPr lang="en-US" b="1" dirty="0"/>
            <a:t>Select one BA/BABA applicable material from each selected invoice and request the manufacturer certification for that material.</a:t>
          </a:r>
          <a:endParaRPr lang="en-US" dirty="0"/>
        </a:p>
      </dgm:t>
    </dgm:pt>
    <dgm:pt modelId="{32E5D191-005A-4B83-89F9-62627F2E309F}" type="parTrans" cxnId="{4F5D0BC9-5FB2-44B3-AC50-C87A1F9D7D59}">
      <dgm:prSet/>
      <dgm:spPr/>
      <dgm:t>
        <a:bodyPr/>
        <a:lstStyle/>
        <a:p>
          <a:endParaRPr lang="en-US"/>
        </a:p>
      </dgm:t>
    </dgm:pt>
    <dgm:pt modelId="{B8B74655-BC74-45E2-8094-15DB03DF039A}" type="sibTrans" cxnId="{4F5D0BC9-5FB2-44B3-AC50-C87A1F9D7D59}">
      <dgm:prSet/>
      <dgm:spPr/>
      <dgm:t>
        <a:bodyPr/>
        <a:lstStyle/>
        <a:p>
          <a:endParaRPr lang="en-US"/>
        </a:p>
      </dgm:t>
    </dgm:pt>
    <dgm:pt modelId="{AC454B6C-35C6-460A-8690-0F977A86E143}">
      <dgm:prSet/>
      <dgm:spPr/>
      <dgm:t>
        <a:bodyPr/>
        <a:lstStyle/>
        <a:p>
          <a:r>
            <a:rPr lang="en-US" b="1" dirty="0"/>
            <a:t>ASSESS &amp; RESOLVE</a:t>
          </a:r>
        </a:p>
      </dgm:t>
    </dgm:pt>
    <dgm:pt modelId="{E18F5832-96D6-463B-BC39-93510D1F4979}" type="parTrans" cxnId="{04982E67-AD0D-4D84-AFE9-226D681F83BA}">
      <dgm:prSet/>
      <dgm:spPr/>
      <dgm:t>
        <a:bodyPr/>
        <a:lstStyle/>
        <a:p>
          <a:endParaRPr lang="en-US"/>
        </a:p>
      </dgm:t>
    </dgm:pt>
    <dgm:pt modelId="{D0987E96-7621-4A64-8C23-07307B00DD5D}" type="sibTrans" cxnId="{04982E67-AD0D-4D84-AFE9-226D681F83BA}">
      <dgm:prSet/>
      <dgm:spPr/>
      <dgm:t>
        <a:bodyPr/>
        <a:lstStyle/>
        <a:p>
          <a:endParaRPr lang="en-US"/>
        </a:p>
      </dgm:t>
    </dgm:pt>
    <dgm:pt modelId="{7FE3AAC8-D0CA-4E51-B39A-491A111BB98C}">
      <dgm:prSet/>
      <dgm:spPr/>
      <dgm:t>
        <a:bodyPr/>
        <a:lstStyle/>
        <a:p>
          <a:r>
            <a:rPr lang="en-US" dirty="0"/>
            <a:t>Notify utility companies of discrepancies</a:t>
          </a:r>
        </a:p>
      </dgm:t>
    </dgm:pt>
    <dgm:pt modelId="{FB66CBCE-D74C-42E0-995C-998399B6B563}" type="parTrans" cxnId="{9E77C592-E8C3-4BEC-B867-6AF34E6B78E6}">
      <dgm:prSet/>
      <dgm:spPr/>
      <dgm:t>
        <a:bodyPr/>
        <a:lstStyle/>
        <a:p>
          <a:endParaRPr lang="en-US"/>
        </a:p>
      </dgm:t>
    </dgm:pt>
    <dgm:pt modelId="{894A84AF-0A06-4D5A-88BB-DEA5DE190434}" type="sibTrans" cxnId="{9E77C592-E8C3-4BEC-B867-6AF34E6B78E6}">
      <dgm:prSet/>
      <dgm:spPr/>
      <dgm:t>
        <a:bodyPr/>
        <a:lstStyle/>
        <a:p>
          <a:endParaRPr lang="en-US"/>
        </a:p>
      </dgm:t>
    </dgm:pt>
    <dgm:pt modelId="{87C5EEDC-5D90-470D-9878-9047C5C613A3}">
      <dgm:prSet/>
      <dgm:spPr/>
      <dgm:t>
        <a:bodyPr/>
        <a:lstStyle/>
        <a:p>
          <a:r>
            <a:rPr lang="en-US" dirty="0"/>
            <a:t>Opportunity to provide additional information</a:t>
          </a:r>
        </a:p>
      </dgm:t>
    </dgm:pt>
    <dgm:pt modelId="{B81DE3EF-050E-4655-A691-D5B4781338C3}" type="parTrans" cxnId="{3511AA30-C530-4282-8247-D6BCF769F505}">
      <dgm:prSet/>
      <dgm:spPr/>
      <dgm:t>
        <a:bodyPr/>
        <a:lstStyle/>
        <a:p>
          <a:endParaRPr lang="en-US"/>
        </a:p>
      </dgm:t>
    </dgm:pt>
    <dgm:pt modelId="{7670CCFB-0B1E-4EDB-ADC3-7FE1B52291B8}" type="sibTrans" cxnId="{3511AA30-C530-4282-8247-D6BCF769F505}">
      <dgm:prSet/>
      <dgm:spPr/>
      <dgm:t>
        <a:bodyPr/>
        <a:lstStyle/>
        <a:p>
          <a:endParaRPr lang="en-US"/>
        </a:p>
      </dgm:t>
    </dgm:pt>
    <dgm:pt modelId="{F8D95672-D9BB-46E7-AD54-780A49E95CF7}">
      <dgm:prSet/>
      <dgm:spPr/>
      <dgm:t>
        <a:bodyPr/>
        <a:lstStyle/>
        <a:p>
          <a:r>
            <a:rPr lang="en-US" dirty="0"/>
            <a:t>Resolve disputes</a:t>
          </a:r>
        </a:p>
      </dgm:t>
    </dgm:pt>
    <dgm:pt modelId="{F6193EB4-E01A-4F60-B91F-18FBD27C0910}" type="parTrans" cxnId="{CA114F86-1E4D-4E23-A31F-F98C0848F7F7}">
      <dgm:prSet/>
      <dgm:spPr/>
      <dgm:t>
        <a:bodyPr/>
        <a:lstStyle/>
        <a:p>
          <a:endParaRPr lang="en-US"/>
        </a:p>
      </dgm:t>
    </dgm:pt>
    <dgm:pt modelId="{CE9C3970-EC1B-4B9E-BA16-5BCFDC4EA4A2}" type="sibTrans" cxnId="{CA114F86-1E4D-4E23-A31F-F98C0848F7F7}">
      <dgm:prSet/>
      <dgm:spPr/>
      <dgm:t>
        <a:bodyPr/>
        <a:lstStyle/>
        <a:p>
          <a:endParaRPr lang="en-US"/>
        </a:p>
      </dgm:t>
    </dgm:pt>
    <dgm:pt modelId="{775F8C6B-7518-4E17-9FB6-478D970B90D1}" type="pres">
      <dgm:prSet presAssocID="{C7B7786B-4D4B-424E-A12A-EF916D9C19CC}" presName="Name0" presStyleCnt="0">
        <dgm:presLayoutVars>
          <dgm:dir/>
          <dgm:animLvl val="lvl"/>
          <dgm:resizeHandles val="exact"/>
        </dgm:presLayoutVars>
      </dgm:prSet>
      <dgm:spPr/>
    </dgm:pt>
    <dgm:pt modelId="{C76F1192-2BBF-4B79-8667-D19B42EDCB2C}" type="pres">
      <dgm:prSet presAssocID="{E57B828A-0A7D-47C5-A347-4BEEEA4B793B}" presName="composite" presStyleCnt="0"/>
      <dgm:spPr/>
    </dgm:pt>
    <dgm:pt modelId="{A286769B-D676-4B97-B608-DD8A324DA8AF}" type="pres">
      <dgm:prSet presAssocID="{E57B828A-0A7D-47C5-A347-4BEEEA4B793B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6321DDA-9DEA-4A23-A8B3-FE4A22B59E6C}" type="pres">
      <dgm:prSet presAssocID="{E57B828A-0A7D-47C5-A347-4BEEEA4B793B}" presName="desTx" presStyleLbl="revTx" presStyleIdx="0" presStyleCnt="4">
        <dgm:presLayoutVars>
          <dgm:bulletEnabled val="1"/>
        </dgm:presLayoutVars>
      </dgm:prSet>
      <dgm:spPr/>
    </dgm:pt>
    <dgm:pt modelId="{11E8AE58-0228-480A-9DE3-D8559A1B4022}" type="pres">
      <dgm:prSet presAssocID="{6EC5038F-7DF1-45EE-BFDF-7D45E17C7577}" presName="space" presStyleCnt="0"/>
      <dgm:spPr/>
    </dgm:pt>
    <dgm:pt modelId="{72A5107F-CA7C-4447-875E-6EDB1B7B7B3E}" type="pres">
      <dgm:prSet presAssocID="{908B9506-6174-4B35-A53F-7EB1AA40D965}" presName="composite" presStyleCnt="0"/>
      <dgm:spPr/>
    </dgm:pt>
    <dgm:pt modelId="{675A9865-364E-4786-8369-F6DBAEB466C1}" type="pres">
      <dgm:prSet presAssocID="{908B9506-6174-4B35-A53F-7EB1AA40D965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5F8798C-C294-413C-BBA4-BABDEBE790FA}" type="pres">
      <dgm:prSet presAssocID="{908B9506-6174-4B35-A53F-7EB1AA40D965}" presName="desTx" presStyleLbl="revTx" presStyleIdx="1" presStyleCnt="4">
        <dgm:presLayoutVars>
          <dgm:bulletEnabled val="1"/>
        </dgm:presLayoutVars>
      </dgm:prSet>
      <dgm:spPr/>
    </dgm:pt>
    <dgm:pt modelId="{03B31F75-91D8-4BB8-A866-6218C02CEF53}" type="pres">
      <dgm:prSet presAssocID="{B8AC89F8-4034-473B-A857-C8E220B5328E}" presName="space" presStyleCnt="0"/>
      <dgm:spPr/>
    </dgm:pt>
    <dgm:pt modelId="{9EA21563-C451-4C39-A25D-6A5698873CEC}" type="pres">
      <dgm:prSet presAssocID="{D4C1EB2E-A735-4774-9B37-8AF2578CA728}" presName="composite" presStyleCnt="0"/>
      <dgm:spPr/>
    </dgm:pt>
    <dgm:pt modelId="{FAAD4670-1FA8-4F88-96DC-718854501C41}" type="pres">
      <dgm:prSet presAssocID="{D4C1EB2E-A735-4774-9B37-8AF2578CA728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AB0D67E-132F-474F-ADD3-B53E6B8BE7A0}" type="pres">
      <dgm:prSet presAssocID="{D4C1EB2E-A735-4774-9B37-8AF2578CA728}" presName="desTx" presStyleLbl="revTx" presStyleIdx="2" presStyleCnt="4">
        <dgm:presLayoutVars>
          <dgm:bulletEnabled val="1"/>
        </dgm:presLayoutVars>
      </dgm:prSet>
      <dgm:spPr/>
    </dgm:pt>
    <dgm:pt modelId="{AD42AE4E-157F-4AF6-8C55-8F2BE0CECB6E}" type="pres">
      <dgm:prSet presAssocID="{14281845-615D-470D-A656-B5AA485E757B}" presName="space" presStyleCnt="0"/>
      <dgm:spPr/>
    </dgm:pt>
    <dgm:pt modelId="{F1776CB3-053A-41A9-B0EF-7A40AE34D2BB}" type="pres">
      <dgm:prSet presAssocID="{AC454B6C-35C6-460A-8690-0F977A86E143}" presName="composite" presStyleCnt="0"/>
      <dgm:spPr/>
    </dgm:pt>
    <dgm:pt modelId="{F9492BA5-8FDF-4B33-A025-B378CD3DB094}" type="pres">
      <dgm:prSet presAssocID="{AC454B6C-35C6-460A-8690-0F977A86E143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8BCC9EC1-8F26-421B-9CFB-681B8527E391}" type="pres">
      <dgm:prSet presAssocID="{AC454B6C-35C6-460A-8690-0F977A86E143}" presName="desTx" presStyleLbl="revTx" presStyleIdx="3" presStyleCnt="4">
        <dgm:presLayoutVars>
          <dgm:bulletEnabled val="1"/>
        </dgm:presLayoutVars>
      </dgm:prSet>
      <dgm:spPr/>
    </dgm:pt>
  </dgm:ptLst>
  <dgm:cxnLst>
    <dgm:cxn modelId="{6D9DCD0D-E2E8-4D9A-907F-1E7661B7C192}" type="presOf" srcId="{95AE9F0E-D1E8-4332-A4A4-6ED45C6A5BC5}" destId="{4AB0D67E-132F-474F-ADD3-B53E6B8BE7A0}" srcOrd="0" destOrd="1" presId="urn:microsoft.com/office/officeart/2005/8/layout/chevron1"/>
    <dgm:cxn modelId="{7C0D801F-5072-4E8F-A2FA-AF551BAD7E20}" srcId="{C7B7786B-4D4B-424E-A12A-EF916D9C19CC}" destId="{908B9506-6174-4B35-A53F-7EB1AA40D965}" srcOrd="1" destOrd="0" parTransId="{871865C4-38AE-442D-B609-B9F6D8031DA1}" sibTransId="{B8AC89F8-4034-473B-A857-C8E220B5328E}"/>
    <dgm:cxn modelId="{3511AA30-C530-4282-8247-D6BCF769F505}" srcId="{AC454B6C-35C6-460A-8690-0F977A86E143}" destId="{87C5EEDC-5D90-470D-9878-9047C5C613A3}" srcOrd="1" destOrd="0" parTransId="{B81DE3EF-050E-4655-A691-D5B4781338C3}" sibTransId="{7670CCFB-0B1E-4EDB-ADC3-7FE1B52291B8}"/>
    <dgm:cxn modelId="{EE76AE30-1800-4FD3-8414-FDAC91B9060E}" srcId="{C7B7786B-4D4B-424E-A12A-EF916D9C19CC}" destId="{D4C1EB2E-A735-4774-9B37-8AF2578CA728}" srcOrd="2" destOrd="0" parTransId="{1949D933-0CB4-46D9-8A0F-D9FED93BE23A}" sibTransId="{14281845-615D-470D-A656-B5AA485E757B}"/>
    <dgm:cxn modelId="{02761C31-A430-4854-97C9-21E10C48B5EC}" type="presOf" srcId="{C7B7786B-4D4B-424E-A12A-EF916D9C19CC}" destId="{775F8C6B-7518-4E17-9FB6-478D970B90D1}" srcOrd="0" destOrd="0" presId="urn:microsoft.com/office/officeart/2005/8/layout/chevron1"/>
    <dgm:cxn modelId="{9D90473F-4B8E-4FA7-8F98-AD8ADE9833BC}" type="presOf" srcId="{34290FF4-EC1D-4395-AEAD-A82B8642D228}" destId="{4AB0D67E-132F-474F-ADD3-B53E6B8BE7A0}" srcOrd="0" destOrd="0" presId="urn:microsoft.com/office/officeart/2005/8/layout/chevron1"/>
    <dgm:cxn modelId="{04982E67-AD0D-4D84-AFE9-226D681F83BA}" srcId="{C7B7786B-4D4B-424E-A12A-EF916D9C19CC}" destId="{AC454B6C-35C6-460A-8690-0F977A86E143}" srcOrd="3" destOrd="0" parTransId="{E18F5832-96D6-463B-BC39-93510D1F4979}" sibTransId="{D0987E96-7621-4A64-8C23-07307B00DD5D}"/>
    <dgm:cxn modelId="{B2988748-535D-40D4-BB5B-DDD8CD90553D}" type="presOf" srcId="{440DF906-6872-4AEE-BFDF-AD894C4E8757}" destId="{76321DDA-9DEA-4A23-A8B3-FE4A22B59E6C}" srcOrd="0" destOrd="0" presId="urn:microsoft.com/office/officeart/2005/8/layout/chevron1"/>
    <dgm:cxn modelId="{BFEDF76D-417D-46E4-A792-A5198B47A515}" type="presOf" srcId="{F8D95672-D9BB-46E7-AD54-780A49E95CF7}" destId="{8BCC9EC1-8F26-421B-9CFB-681B8527E391}" srcOrd="0" destOrd="2" presId="urn:microsoft.com/office/officeart/2005/8/layout/chevron1"/>
    <dgm:cxn modelId="{8155A56E-562A-4C1C-9616-1F754BF2787A}" srcId="{908B9506-6174-4B35-A53F-7EB1AA40D965}" destId="{6F3EF291-5239-4874-9024-5BD02439E200}" srcOrd="0" destOrd="0" parTransId="{122548CE-FBAC-495B-BC59-4FAD002462A4}" sibTransId="{5CF410F0-CED5-4A7A-BA83-E985ACAA7371}"/>
    <dgm:cxn modelId="{3C5B0052-1B1A-4206-B1E1-8495D9AF5518}" srcId="{D4C1EB2E-A735-4774-9B37-8AF2578CA728}" destId="{34290FF4-EC1D-4395-AEAD-A82B8642D228}" srcOrd="0" destOrd="0" parTransId="{0D981FFA-A7C6-4DE7-A2BA-26B23F2C665E}" sibTransId="{8E6BD49B-0475-4A5A-A267-BD22379B0381}"/>
    <dgm:cxn modelId="{1B821175-8D6B-4EFC-AB44-84B7C70F977D}" type="presOf" srcId="{E57B828A-0A7D-47C5-A347-4BEEEA4B793B}" destId="{A286769B-D676-4B97-B608-DD8A324DA8AF}" srcOrd="0" destOrd="0" presId="urn:microsoft.com/office/officeart/2005/8/layout/chevron1"/>
    <dgm:cxn modelId="{1A962281-997B-4F79-875A-B72DA252BE7B}" type="presOf" srcId="{AC454B6C-35C6-460A-8690-0F977A86E143}" destId="{F9492BA5-8FDF-4B33-A025-B378CD3DB094}" srcOrd="0" destOrd="0" presId="urn:microsoft.com/office/officeart/2005/8/layout/chevron1"/>
    <dgm:cxn modelId="{3A4EB883-37C0-4B35-83D4-51BDAB58CC4E}" srcId="{C7B7786B-4D4B-424E-A12A-EF916D9C19CC}" destId="{E57B828A-0A7D-47C5-A347-4BEEEA4B793B}" srcOrd="0" destOrd="0" parTransId="{23A2A600-07DA-4CE6-A1D0-AB8CB716AFE8}" sibTransId="{6EC5038F-7DF1-45EE-BFDF-7D45E17C7577}"/>
    <dgm:cxn modelId="{CA114F86-1E4D-4E23-A31F-F98C0848F7F7}" srcId="{AC454B6C-35C6-460A-8690-0F977A86E143}" destId="{F8D95672-D9BB-46E7-AD54-780A49E95CF7}" srcOrd="2" destOrd="0" parTransId="{F6193EB4-E01A-4F60-B91F-18FBD27C0910}" sibTransId="{CE9C3970-EC1B-4B9E-BA16-5BCFDC4EA4A2}"/>
    <dgm:cxn modelId="{E7BF168C-17D5-48BD-B3B1-33696D174F9A}" type="presOf" srcId="{87C5EEDC-5D90-470D-9878-9047C5C613A3}" destId="{8BCC9EC1-8F26-421B-9CFB-681B8527E391}" srcOrd="0" destOrd="1" presId="urn:microsoft.com/office/officeart/2005/8/layout/chevron1"/>
    <dgm:cxn modelId="{D4D7B391-B882-4AAA-9771-0FAC038AA0CF}" type="presOf" srcId="{D4C1EB2E-A735-4774-9B37-8AF2578CA728}" destId="{FAAD4670-1FA8-4F88-96DC-718854501C41}" srcOrd="0" destOrd="0" presId="urn:microsoft.com/office/officeart/2005/8/layout/chevron1"/>
    <dgm:cxn modelId="{9E77C592-E8C3-4BEC-B867-6AF34E6B78E6}" srcId="{AC454B6C-35C6-460A-8690-0F977A86E143}" destId="{7FE3AAC8-D0CA-4E51-B39A-491A111BB98C}" srcOrd="0" destOrd="0" parTransId="{FB66CBCE-D74C-42E0-995C-998399B6B563}" sibTransId="{894A84AF-0A06-4D5A-88BB-DEA5DE190434}"/>
    <dgm:cxn modelId="{FF21A4C6-240E-4635-A2E3-64E19BE1C316}" type="presOf" srcId="{7FE3AAC8-D0CA-4E51-B39A-491A111BB98C}" destId="{8BCC9EC1-8F26-421B-9CFB-681B8527E391}" srcOrd="0" destOrd="0" presId="urn:microsoft.com/office/officeart/2005/8/layout/chevron1"/>
    <dgm:cxn modelId="{4F5D0BC9-5FB2-44B3-AC50-C87A1F9D7D59}" srcId="{D4C1EB2E-A735-4774-9B37-8AF2578CA728}" destId="{95AE9F0E-D1E8-4332-A4A4-6ED45C6A5BC5}" srcOrd="1" destOrd="0" parTransId="{32E5D191-005A-4B83-89F9-62627F2E309F}" sibTransId="{B8B74655-BC74-45E2-8094-15DB03DF039A}"/>
    <dgm:cxn modelId="{8DA920DB-FADD-4133-B01C-1AB60CAD271B}" srcId="{E57B828A-0A7D-47C5-A347-4BEEEA4B793B}" destId="{440DF906-6872-4AEE-BFDF-AD894C4E8757}" srcOrd="0" destOrd="0" parTransId="{74EA477F-7B90-4494-8212-83C787C9A75F}" sibTransId="{3AD1435D-78F7-43C8-B1F3-ADA8D357F4AB}"/>
    <dgm:cxn modelId="{5B9D58E6-5776-4BDF-8CEB-37A9F1559F7F}" type="presOf" srcId="{6F3EF291-5239-4874-9024-5BD02439E200}" destId="{D5F8798C-C294-413C-BBA4-BABDEBE790FA}" srcOrd="0" destOrd="0" presId="urn:microsoft.com/office/officeart/2005/8/layout/chevron1"/>
    <dgm:cxn modelId="{5653B7FB-C255-4A0F-9F53-ECC231051891}" type="presOf" srcId="{908B9506-6174-4B35-A53F-7EB1AA40D965}" destId="{675A9865-364E-4786-8369-F6DBAEB466C1}" srcOrd="0" destOrd="0" presId="urn:microsoft.com/office/officeart/2005/8/layout/chevron1"/>
    <dgm:cxn modelId="{75053FF2-7D48-49B1-B9A6-508A1A6B5B55}" type="presParOf" srcId="{775F8C6B-7518-4E17-9FB6-478D970B90D1}" destId="{C76F1192-2BBF-4B79-8667-D19B42EDCB2C}" srcOrd="0" destOrd="0" presId="urn:microsoft.com/office/officeart/2005/8/layout/chevron1"/>
    <dgm:cxn modelId="{CD18A469-D0D0-4A03-9013-1F63B61136DC}" type="presParOf" srcId="{C76F1192-2BBF-4B79-8667-D19B42EDCB2C}" destId="{A286769B-D676-4B97-B608-DD8A324DA8AF}" srcOrd="0" destOrd="0" presId="urn:microsoft.com/office/officeart/2005/8/layout/chevron1"/>
    <dgm:cxn modelId="{840E4A70-46FD-4B1E-965D-5AEBE48B1E66}" type="presParOf" srcId="{C76F1192-2BBF-4B79-8667-D19B42EDCB2C}" destId="{76321DDA-9DEA-4A23-A8B3-FE4A22B59E6C}" srcOrd="1" destOrd="0" presId="urn:microsoft.com/office/officeart/2005/8/layout/chevron1"/>
    <dgm:cxn modelId="{6EE0A339-6616-416E-A374-D39E5F427FA1}" type="presParOf" srcId="{775F8C6B-7518-4E17-9FB6-478D970B90D1}" destId="{11E8AE58-0228-480A-9DE3-D8559A1B4022}" srcOrd="1" destOrd="0" presId="urn:microsoft.com/office/officeart/2005/8/layout/chevron1"/>
    <dgm:cxn modelId="{5FB81B16-07A6-4340-8165-0D4E0FB2544E}" type="presParOf" srcId="{775F8C6B-7518-4E17-9FB6-478D970B90D1}" destId="{72A5107F-CA7C-4447-875E-6EDB1B7B7B3E}" srcOrd="2" destOrd="0" presId="urn:microsoft.com/office/officeart/2005/8/layout/chevron1"/>
    <dgm:cxn modelId="{F5F74DA3-EE9D-4C4A-B6EF-D91C84528630}" type="presParOf" srcId="{72A5107F-CA7C-4447-875E-6EDB1B7B7B3E}" destId="{675A9865-364E-4786-8369-F6DBAEB466C1}" srcOrd="0" destOrd="0" presId="urn:microsoft.com/office/officeart/2005/8/layout/chevron1"/>
    <dgm:cxn modelId="{AE5ABE02-563F-4067-9C21-C638BC241BFE}" type="presParOf" srcId="{72A5107F-CA7C-4447-875E-6EDB1B7B7B3E}" destId="{D5F8798C-C294-413C-BBA4-BABDEBE790FA}" srcOrd="1" destOrd="0" presId="urn:microsoft.com/office/officeart/2005/8/layout/chevron1"/>
    <dgm:cxn modelId="{238E1ABB-79A2-4A92-94F9-9E4AA308AB2C}" type="presParOf" srcId="{775F8C6B-7518-4E17-9FB6-478D970B90D1}" destId="{03B31F75-91D8-4BB8-A866-6218C02CEF53}" srcOrd="3" destOrd="0" presId="urn:microsoft.com/office/officeart/2005/8/layout/chevron1"/>
    <dgm:cxn modelId="{9BDE82B8-07AB-4880-BDDF-4B78FCA48AA0}" type="presParOf" srcId="{775F8C6B-7518-4E17-9FB6-478D970B90D1}" destId="{9EA21563-C451-4C39-A25D-6A5698873CEC}" srcOrd="4" destOrd="0" presId="urn:microsoft.com/office/officeart/2005/8/layout/chevron1"/>
    <dgm:cxn modelId="{9431AC54-2CB4-49CA-90E6-AF1B6A593036}" type="presParOf" srcId="{9EA21563-C451-4C39-A25D-6A5698873CEC}" destId="{FAAD4670-1FA8-4F88-96DC-718854501C41}" srcOrd="0" destOrd="0" presId="urn:microsoft.com/office/officeart/2005/8/layout/chevron1"/>
    <dgm:cxn modelId="{C375B63E-7913-4FF3-B5AC-B04BF0D5D75C}" type="presParOf" srcId="{9EA21563-C451-4C39-A25D-6A5698873CEC}" destId="{4AB0D67E-132F-474F-ADD3-B53E6B8BE7A0}" srcOrd="1" destOrd="0" presId="urn:microsoft.com/office/officeart/2005/8/layout/chevron1"/>
    <dgm:cxn modelId="{54DDB618-A898-492B-9C3E-5477EC760D70}" type="presParOf" srcId="{775F8C6B-7518-4E17-9FB6-478D970B90D1}" destId="{AD42AE4E-157F-4AF6-8C55-8F2BE0CECB6E}" srcOrd="5" destOrd="0" presId="urn:microsoft.com/office/officeart/2005/8/layout/chevron1"/>
    <dgm:cxn modelId="{F0A66D04-531A-4879-9B41-FF6ABC9F97B1}" type="presParOf" srcId="{775F8C6B-7518-4E17-9FB6-478D970B90D1}" destId="{F1776CB3-053A-41A9-B0EF-7A40AE34D2BB}" srcOrd="6" destOrd="0" presId="urn:microsoft.com/office/officeart/2005/8/layout/chevron1"/>
    <dgm:cxn modelId="{FB7D7650-2F71-4974-87CF-5ED99F41CC18}" type="presParOf" srcId="{F1776CB3-053A-41A9-B0EF-7A40AE34D2BB}" destId="{F9492BA5-8FDF-4B33-A025-B378CD3DB094}" srcOrd="0" destOrd="0" presId="urn:microsoft.com/office/officeart/2005/8/layout/chevron1"/>
    <dgm:cxn modelId="{E40282B5-1F44-4E08-A39A-39B71F3B1567}" type="presParOf" srcId="{F1776CB3-053A-41A9-B0EF-7A40AE34D2BB}" destId="{8BCC9EC1-8F26-421B-9CFB-681B8527E39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E2AD45FE-8A0B-46A0-9255-37B169708603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AFB967F-EE08-4A71-BDCA-A0A15CA69C23}">
      <dgm:prSet phldrT="[Text]"/>
      <dgm:spPr/>
      <dgm:t>
        <a:bodyPr/>
        <a:lstStyle/>
        <a:p>
          <a:r>
            <a:rPr lang="en-US" dirty="0"/>
            <a:t>SECOND FISCAL YEAR REVIEW</a:t>
          </a:r>
        </a:p>
      </dgm:t>
    </dgm:pt>
    <dgm:pt modelId="{FD1C8B4B-730B-4FC6-BEC6-EE6C08D251A3}" type="parTrans" cxnId="{559BB910-246A-4D08-AF5B-7E40F8FDB6BB}">
      <dgm:prSet/>
      <dgm:spPr/>
      <dgm:t>
        <a:bodyPr/>
        <a:lstStyle/>
        <a:p>
          <a:endParaRPr lang="en-US"/>
        </a:p>
      </dgm:t>
    </dgm:pt>
    <dgm:pt modelId="{D93F4406-C923-40EE-9B14-2C23081F1694}" type="sibTrans" cxnId="{559BB910-246A-4D08-AF5B-7E40F8FDB6BB}">
      <dgm:prSet/>
      <dgm:spPr/>
      <dgm:t>
        <a:bodyPr/>
        <a:lstStyle/>
        <a:p>
          <a:endParaRPr lang="en-US"/>
        </a:p>
      </dgm:t>
    </dgm:pt>
    <dgm:pt modelId="{C3A2397F-C0B2-48E5-A84D-F8B901C57122}" type="pres">
      <dgm:prSet presAssocID="{E2AD45FE-8A0B-46A0-9255-37B169708603}" presName="linear" presStyleCnt="0">
        <dgm:presLayoutVars>
          <dgm:animLvl val="lvl"/>
          <dgm:resizeHandles val="exact"/>
        </dgm:presLayoutVars>
      </dgm:prSet>
      <dgm:spPr/>
    </dgm:pt>
    <dgm:pt modelId="{4ACFB847-79F2-4B43-9316-EC415BEBF606}" type="pres">
      <dgm:prSet presAssocID="{5AFB967F-EE08-4A71-BDCA-A0A15CA69C2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59BB910-246A-4D08-AF5B-7E40F8FDB6BB}" srcId="{E2AD45FE-8A0B-46A0-9255-37B169708603}" destId="{5AFB967F-EE08-4A71-BDCA-A0A15CA69C23}" srcOrd="0" destOrd="0" parTransId="{FD1C8B4B-730B-4FC6-BEC6-EE6C08D251A3}" sibTransId="{D93F4406-C923-40EE-9B14-2C23081F1694}"/>
    <dgm:cxn modelId="{C7540140-97B7-4BC2-BCE0-0FDBDA408FF6}" type="presOf" srcId="{5AFB967F-EE08-4A71-BDCA-A0A15CA69C23}" destId="{4ACFB847-79F2-4B43-9316-EC415BEBF606}" srcOrd="0" destOrd="0" presId="urn:microsoft.com/office/officeart/2005/8/layout/vList2"/>
    <dgm:cxn modelId="{31435471-3FA8-41FC-BDE5-8737992F2275}" type="presOf" srcId="{E2AD45FE-8A0B-46A0-9255-37B169708603}" destId="{C3A2397F-C0B2-48E5-A84D-F8B901C57122}" srcOrd="0" destOrd="0" presId="urn:microsoft.com/office/officeart/2005/8/layout/vList2"/>
    <dgm:cxn modelId="{3187DE73-DB9B-4A7D-95CF-A159871EBC44}" type="presParOf" srcId="{C3A2397F-C0B2-48E5-A84D-F8B901C57122}" destId="{4ACFB847-79F2-4B43-9316-EC415BEBF6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A95F93C9-2833-443D-994C-4F6B9C23EF45}" type="doc">
      <dgm:prSet loTypeId="urn:microsoft.com/office/officeart/2008/layout/AlternatingPictureBlocks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D43F14-0FAB-4DDB-94F7-C39CCE5E358E}">
      <dgm:prSet phldrT="[Text]"/>
      <dgm:spPr/>
      <dgm:t>
        <a:bodyPr/>
        <a:lstStyle/>
        <a:p>
          <a:r>
            <a:rPr lang="en-US" dirty="0"/>
            <a:t> Policy adopted</a:t>
          </a:r>
        </a:p>
      </dgm:t>
    </dgm:pt>
    <dgm:pt modelId="{BFA5ABE2-1446-4123-990D-F82EF7C0D99B}" type="parTrans" cxnId="{3D670EF0-BC4D-4F0A-A580-803D86972C6D}">
      <dgm:prSet/>
      <dgm:spPr/>
      <dgm:t>
        <a:bodyPr/>
        <a:lstStyle/>
        <a:p>
          <a:endParaRPr lang="en-US"/>
        </a:p>
      </dgm:t>
    </dgm:pt>
    <dgm:pt modelId="{1127C90F-670E-4A46-89A4-3EA7909520EC}" type="sibTrans" cxnId="{3D670EF0-BC4D-4F0A-A580-803D86972C6D}">
      <dgm:prSet/>
      <dgm:spPr/>
      <dgm:t>
        <a:bodyPr/>
        <a:lstStyle/>
        <a:p>
          <a:endParaRPr lang="en-US"/>
        </a:p>
      </dgm:t>
    </dgm:pt>
    <dgm:pt modelId="{FE0E79B7-26C8-45B6-B90E-9D494783034B}">
      <dgm:prSet/>
      <dgm:spPr/>
      <dgm:t>
        <a:bodyPr/>
        <a:lstStyle/>
        <a:p>
          <a:r>
            <a:rPr lang="en-US" dirty="0"/>
            <a:t>Monitor quarterly </a:t>
          </a:r>
        </a:p>
      </dgm:t>
    </dgm:pt>
    <dgm:pt modelId="{F8D9B903-56E6-4DB9-82D4-E4D68927F1E9}" type="parTrans" cxnId="{9FC62976-EE52-4A01-A8DE-3C64C8E419D7}">
      <dgm:prSet/>
      <dgm:spPr/>
      <dgm:t>
        <a:bodyPr/>
        <a:lstStyle/>
        <a:p>
          <a:endParaRPr lang="en-US"/>
        </a:p>
      </dgm:t>
    </dgm:pt>
    <dgm:pt modelId="{111A1325-7099-47D7-8DB8-8E5057ABD56C}" type="sibTrans" cxnId="{9FC62976-EE52-4A01-A8DE-3C64C8E419D7}">
      <dgm:prSet/>
      <dgm:spPr/>
      <dgm:t>
        <a:bodyPr/>
        <a:lstStyle/>
        <a:p>
          <a:endParaRPr lang="en-US"/>
        </a:p>
      </dgm:t>
    </dgm:pt>
    <dgm:pt modelId="{53A0943D-9C7B-4BBA-AF75-A9F561F1FB05}">
      <dgm:prSet/>
      <dgm:spPr/>
      <dgm:t>
        <a:bodyPr/>
        <a:lstStyle/>
        <a:p>
          <a:r>
            <a:rPr lang="en-US" dirty="0"/>
            <a:t>FY2027 compliance review</a:t>
          </a:r>
        </a:p>
      </dgm:t>
    </dgm:pt>
    <dgm:pt modelId="{C2C62C31-11E1-4569-8AF7-7B8725CB23FB}" type="parTrans" cxnId="{3055370D-DF09-4DB4-B0C9-CA6C2B4EB646}">
      <dgm:prSet/>
      <dgm:spPr/>
      <dgm:t>
        <a:bodyPr/>
        <a:lstStyle/>
        <a:p>
          <a:endParaRPr lang="en-US"/>
        </a:p>
      </dgm:t>
    </dgm:pt>
    <dgm:pt modelId="{4779067A-A97C-474F-8F45-DA55CD9BB7F3}" type="sibTrans" cxnId="{3055370D-DF09-4DB4-B0C9-CA6C2B4EB646}">
      <dgm:prSet/>
      <dgm:spPr/>
      <dgm:t>
        <a:bodyPr/>
        <a:lstStyle/>
        <a:p>
          <a:endParaRPr lang="en-US"/>
        </a:p>
      </dgm:t>
    </dgm:pt>
    <dgm:pt modelId="{1E46E9FD-DC1F-41C8-A637-D34C66E5A782}">
      <dgm:prSet phldrT="[Text]"/>
      <dgm:spPr/>
      <dgm:t>
        <a:bodyPr/>
        <a:lstStyle/>
        <a:p>
          <a:r>
            <a:rPr lang="en-US" dirty="0"/>
            <a:t>FY2026 compliance review</a:t>
          </a:r>
        </a:p>
      </dgm:t>
    </dgm:pt>
    <dgm:pt modelId="{B0F1232F-266E-48B7-A8CD-8F53516DD80C}" type="parTrans" cxnId="{BA0A4260-D4D9-4EB4-8DA4-A6EF1735443C}">
      <dgm:prSet/>
      <dgm:spPr/>
      <dgm:t>
        <a:bodyPr/>
        <a:lstStyle/>
        <a:p>
          <a:endParaRPr lang="en-US"/>
        </a:p>
      </dgm:t>
    </dgm:pt>
    <dgm:pt modelId="{7353783F-096B-478E-AFB3-7DE9EE5CC87D}" type="sibTrans" cxnId="{BA0A4260-D4D9-4EB4-8DA4-A6EF1735443C}">
      <dgm:prSet/>
      <dgm:spPr/>
      <dgm:t>
        <a:bodyPr/>
        <a:lstStyle/>
        <a:p>
          <a:endParaRPr lang="en-US"/>
        </a:p>
      </dgm:t>
    </dgm:pt>
    <dgm:pt modelId="{365DCAA3-370C-4BB9-A963-D80C8ED7EE1C}">
      <dgm:prSet phldrT="[Text]"/>
      <dgm:spPr/>
      <dgm:t>
        <a:bodyPr/>
        <a:lstStyle/>
        <a:p>
          <a:r>
            <a:rPr lang="en-US" dirty="0"/>
            <a:t>Outreach</a:t>
          </a:r>
        </a:p>
      </dgm:t>
    </dgm:pt>
    <dgm:pt modelId="{15DFDEF6-8DCF-41CD-ABEC-F5F1782811F5}" type="parTrans" cxnId="{BA916DCF-35BB-4F9A-9ECA-1A7E1EEDC22B}">
      <dgm:prSet/>
      <dgm:spPr/>
      <dgm:t>
        <a:bodyPr/>
        <a:lstStyle/>
        <a:p>
          <a:endParaRPr lang="en-US"/>
        </a:p>
      </dgm:t>
    </dgm:pt>
    <dgm:pt modelId="{812E0F83-C034-4BED-A927-7D61D3656286}" type="sibTrans" cxnId="{BA916DCF-35BB-4F9A-9ECA-1A7E1EEDC22B}">
      <dgm:prSet/>
      <dgm:spPr/>
      <dgm:t>
        <a:bodyPr/>
        <a:lstStyle/>
        <a:p>
          <a:endParaRPr lang="en-US"/>
        </a:p>
      </dgm:t>
    </dgm:pt>
    <dgm:pt modelId="{384539D1-49F8-4845-AAB1-914D9940E19B}" type="pres">
      <dgm:prSet presAssocID="{A95F93C9-2833-443D-994C-4F6B9C23EF45}" presName="linearFlow" presStyleCnt="0">
        <dgm:presLayoutVars>
          <dgm:dir/>
          <dgm:resizeHandles val="exact"/>
        </dgm:presLayoutVars>
      </dgm:prSet>
      <dgm:spPr/>
    </dgm:pt>
    <dgm:pt modelId="{634FDC62-C877-4EE0-A091-18C52167D719}" type="pres">
      <dgm:prSet presAssocID="{8CD43F14-0FAB-4DDB-94F7-C39CCE5E358E}" presName="comp" presStyleCnt="0"/>
      <dgm:spPr/>
    </dgm:pt>
    <dgm:pt modelId="{7BD3250A-CCD3-4738-ABE1-403D0AE0C98F}" type="pres">
      <dgm:prSet presAssocID="{8CD43F14-0FAB-4DDB-94F7-C39CCE5E358E}" presName="rect2" presStyleLbl="node1" presStyleIdx="0" presStyleCnt="5">
        <dgm:presLayoutVars>
          <dgm:bulletEnabled val="1"/>
        </dgm:presLayoutVars>
      </dgm:prSet>
      <dgm:spPr/>
    </dgm:pt>
    <dgm:pt modelId="{6778FC43-7B9F-42BE-A314-B3996DD8349D}" type="pres">
      <dgm:prSet presAssocID="{8CD43F14-0FAB-4DDB-94F7-C39CCE5E358E}" presName="rect1" presStyleLbl="lnNod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ddress Book with solid fill"/>
        </a:ext>
      </dgm:extLst>
    </dgm:pt>
    <dgm:pt modelId="{46C02B49-151F-4077-BCCF-893EF9726E57}" type="pres">
      <dgm:prSet presAssocID="{1127C90F-670E-4A46-89A4-3EA7909520EC}" presName="sibTrans" presStyleCnt="0"/>
      <dgm:spPr/>
    </dgm:pt>
    <dgm:pt modelId="{D9B1962E-750B-4516-921E-423A0BC9374D}" type="pres">
      <dgm:prSet presAssocID="{365DCAA3-370C-4BB9-A963-D80C8ED7EE1C}" presName="comp" presStyleCnt="0"/>
      <dgm:spPr/>
    </dgm:pt>
    <dgm:pt modelId="{0749F469-C33F-41C7-9477-95321A4BE6EF}" type="pres">
      <dgm:prSet presAssocID="{365DCAA3-370C-4BB9-A963-D80C8ED7EE1C}" presName="rect2" presStyleLbl="node1" presStyleIdx="1" presStyleCnt="5">
        <dgm:presLayoutVars>
          <dgm:bulletEnabled val="1"/>
        </dgm:presLayoutVars>
      </dgm:prSet>
      <dgm:spPr/>
    </dgm:pt>
    <dgm:pt modelId="{E2DECA7A-76F4-4ADA-B154-698341D2B090}" type="pres">
      <dgm:prSet presAssocID="{365DCAA3-370C-4BB9-A963-D80C8ED7EE1C}" presName="rect1" presStyleLbl="lnNod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Group success with solid fill"/>
        </a:ext>
      </dgm:extLst>
    </dgm:pt>
    <dgm:pt modelId="{2813E236-CB9C-4238-9501-71AEA5660162}" type="pres">
      <dgm:prSet presAssocID="{812E0F83-C034-4BED-A927-7D61D3656286}" presName="sibTrans" presStyleCnt="0"/>
      <dgm:spPr/>
    </dgm:pt>
    <dgm:pt modelId="{E2D7DA4A-AB3F-484F-8BD2-A763D672BA70}" type="pres">
      <dgm:prSet presAssocID="{1E46E9FD-DC1F-41C8-A637-D34C66E5A782}" presName="comp" presStyleCnt="0"/>
      <dgm:spPr/>
    </dgm:pt>
    <dgm:pt modelId="{D196C19D-231E-4484-94A6-C9A3411FD390}" type="pres">
      <dgm:prSet presAssocID="{1E46E9FD-DC1F-41C8-A637-D34C66E5A782}" presName="rect2" presStyleLbl="node1" presStyleIdx="2" presStyleCnt="5">
        <dgm:presLayoutVars>
          <dgm:bulletEnabled val="1"/>
        </dgm:presLayoutVars>
      </dgm:prSet>
      <dgm:spPr/>
    </dgm:pt>
    <dgm:pt modelId="{82119CAD-8256-4EFF-BB3F-0E0E4630F7B9}" type="pres">
      <dgm:prSet presAssocID="{1E46E9FD-DC1F-41C8-A637-D34C66E5A782}" presName="rect1" presStyleLbl="lnNod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Daily calendar with solid fill"/>
        </a:ext>
      </dgm:extLst>
    </dgm:pt>
    <dgm:pt modelId="{2DC957AA-E9D8-4F62-AF3F-3F2146F69337}" type="pres">
      <dgm:prSet presAssocID="{7353783F-096B-478E-AFB3-7DE9EE5CC87D}" presName="sibTrans" presStyleCnt="0"/>
      <dgm:spPr/>
    </dgm:pt>
    <dgm:pt modelId="{57A69ED4-9ADA-4601-A8A1-0F7A111A9D48}" type="pres">
      <dgm:prSet presAssocID="{FE0E79B7-26C8-45B6-B90E-9D494783034B}" presName="comp" presStyleCnt="0"/>
      <dgm:spPr/>
    </dgm:pt>
    <dgm:pt modelId="{3EF0F737-B0E7-493C-BB73-843F6F1ACE9D}" type="pres">
      <dgm:prSet presAssocID="{FE0E79B7-26C8-45B6-B90E-9D494783034B}" presName="rect2" presStyleLbl="node1" presStyleIdx="3" presStyleCnt="5">
        <dgm:presLayoutVars>
          <dgm:bulletEnabled val="1"/>
        </dgm:presLayoutVars>
      </dgm:prSet>
      <dgm:spPr/>
    </dgm:pt>
    <dgm:pt modelId="{50B0BD70-5893-45A8-9080-06042BA0EEDA}" type="pres">
      <dgm:prSet presAssocID="{FE0E79B7-26C8-45B6-B90E-9D494783034B}" presName="rect1" presStyleLbl="lnNod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Security camera with solid fill"/>
        </a:ext>
      </dgm:extLst>
    </dgm:pt>
    <dgm:pt modelId="{6245A442-33CA-4B7C-B61F-9A241DF16820}" type="pres">
      <dgm:prSet presAssocID="{111A1325-7099-47D7-8DB8-8E5057ABD56C}" presName="sibTrans" presStyleCnt="0"/>
      <dgm:spPr/>
    </dgm:pt>
    <dgm:pt modelId="{DCAE6189-D0D2-4F59-A947-E3E6C1E1B26A}" type="pres">
      <dgm:prSet presAssocID="{53A0943D-9C7B-4BBA-AF75-A9F561F1FB05}" presName="comp" presStyleCnt="0"/>
      <dgm:spPr/>
    </dgm:pt>
    <dgm:pt modelId="{9E6D5689-4037-4109-A952-6088EA99C975}" type="pres">
      <dgm:prSet presAssocID="{53A0943D-9C7B-4BBA-AF75-A9F561F1FB05}" presName="rect2" presStyleLbl="node1" presStyleIdx="4" presStyleCnt="5">
        <dgm:presLayoutVars>
          <dgm:bulletEnabled val="1"/>
        </dgm:presLayoutVars>
      </dgm:prSet>
      <dgm:spPr/>
    </dgm:pt>
    <dgm:pt modelId="{5249B6C7-B7C2-4255-87D9-215B214D3BEE}" type="pres">
      <dgm:prSet presAssocID="{53A0943D-9C7B-4BBA-AF75-A9F561F1FB05}" presName="rect1" presStyleLbl="lnNod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rtificial Intelligence with solid fill"/>
        </a:ext>
      </dgm:extLst>
    </dgm:pt>
  </dgm:ptLst>
  <dgm:cxnLst>
    <dgm:cxn modelId="{3055370D-DF09-4DB4-B0C9-CA6C2B4EB646}" srcId="{A95F93C9-2833-443D-994C-4F6B9C23EF45}" destId="{53A0943D-9C7B-4BBA-AF75-A9F561F1FB05}" srcOrd="4" destOrd="0" parTransId="{C2C62C31-11E1-4569-8AF7-7B8725CB23FB}" sibTransId="{4779067A-A97C-474F-8F45-DA55CD9BB7F3}"/>
    <dgm:cxn modelId="{BA0A4260-D4D9-4EB4-8DA4-A6EF1735443C}" srcId="{A95F93C9-2833-443D-994C-4F6B9C23EF45}" destId="{1E46E9FD-DC1F-41C8-A637-D34C66E5A782}" srcOrd="2" destOrd="0" parTransId="{B0F1232F-266E-48B7-A8CD-8F53516DD80C}" sibTransId="{7353783F-096B-478E-AFB3-7DE9EE5CC87D}"/>
    <dgm:cxn modelId="{9FC62976-EE52-4A01-A8DE-3C64C8E419D7}" srcId="{A95F93C9-2833-443D-994C-4F6B9C23EF45}" destId="{FE0E79B7-26C8-45B6-B90E-9D494783034B}" srcOrd="3" destOrd="0" parTransId="{F8D9B903-56E6-4DB9-82D4-E4D68927F1E9}" sibTransId="{111A1325-7099-47D7-8DB8-8E5057ABD56C}"/>
    <dgm:cxn modelId="{6542A482-34E9-46C3-BBFD-8CB3111D175C}" type="presOf" srcId="{365DCAA3-370C-4BB9-A963-D80C8ED7EE1C}" destId="{0749F469-C33F-41C7-9477-95321A4BE6EF}" srcOrd="0" destOrd="0" presId="urn:microsoft.com/office/officeart/2008/layout/AlternatingPictureBlocks"/>
    <dgm:cxn modelId="{17306AA8-1EB8-4EC9-BC6F-093265ECADC8}" type="presOf" srcId="{1E46E9FD-DC1F-41C8-A637-D34C66E5A782}" destId="{D196C19D-231E-4484-94A6-C9A3411FD390}" srcOrd="0" destOrd="0" presId="urn:microsoft.com/office/officeart/2008/layout/AlternatingPictureBlocks"/>
    <dgm:cxn modelId="{A889B0B3-8555-44C3-B3DC-5851A089AAB0}" type="presOf" srcId="{53A0943D-9C7B-4BBA-AF75-A9F561F1FB05}" destId="{9E6D5689-4037-4109-A952-6088EA99C975}" srcOrd="0" destOrd="0" presId="urn:microsoft.com/office/officeart/2008/layout/AlternatingPictureBlocks"/>
    <dgm:cxn modelId="{BA916DCF-35BB-4F9A-9ECA-1A7E1EEDC22B}" srcId="{A95F93C9-2833-443D-994C-4F6B9C23EF45}" destId="{365DCAA3-370C-4BB9-A963-D80C8ED7EE1C}" srcOrd="1" destOrd="0" parTransId="{15DFDEF6-8DCF-41CD-ABEC-F5F1782811F5}" sibTransId="{812E0F83-C034-4BED-A927-7D61D3656286}"/>
    <dgm:cxn modelId="{755CCAEA-C0F6-44CA-9182-2C1B4CABE83C}" type="presOf" srcId="{FE0E79B7-26C8-45B6-B90E-9D494783034B}" destId="{3EF0F737-B0E7-493C-BB73-843F6F1ACE9D}" srcOrd="0" destOrd="0" presId="urn:microsoft.com/office/officeart/2008/layout/AlternatingPictureBlocks"/>
    <dgm:cxn modelId="{3D670EF0-BC4D-4F0A-A580-803D86972C6D}" srcId="{A95F93C9-2833-443D-994C-4F6B9C23EF45}" destId="{8CD43F14-0FAB-4DDB-94F7-C39CCE5E358E}" srcOrd="0" destOrd="0" parTransId="{BFA5ABE2-1446-4123-990D-F82EF7C0D99B}" sibTransId="{1127C90F-670E-4A46-89A4-3EA7909520EC}"/>
    <dgm:cxn modelId="{D518E1F1-33B4-4BAF-8454-2B21A7B6451C}" type="presOf" srcId="{A95F93C9-2833-443D-994C-4F6B9C23EF45}" destId="{384539D1-49F8-4845-AAB1-914D9940E19B}" srcOrd="0" destOrd="0" presId="urn:microsoft.com/office/officeart/2008/layout/AlternatingPictureBlocks"/>
    <dgm:cxn modelId="{642221FB-6BAE-453F-93F8-5DBA8CB76F79}" type="presOf" srcId="{8CD43F14-0FAB-4DDB-94F7-C39CCE5E358E}" destId="{7BD3250A-CCD3-4738-ABE1-403D0AE0C98F}" srcOrd="0" destOrd="0" presId="urn:microsoft.com/office/officeart/2008/layout/AlternatingPictureBlocks"/>
    <dgm:cxn modelId="{1F519009-72C4-49AB-A829-E60E4DE86C05}" type="presParOf" srcId="{384539D1-49F8-4845-AAB1-914D9940E19B}" destId="{634FDC62-C877-4EE0-A091-18C52167D719}" srcOrd="0" destOrd="0" presId="urn:microsoft.com/office/officeart/2008/layout/AlternatingPictureBlocks"/>
    <dgm:cxn modelId="{DE73BCF8-AFC2-4E7A-B206-3BFBB7C12A93}" type="presParOf" srcId="{634FDC62-C877-4EE0-A091-18C52167D719}" destId="{7BD3250A-CCD3-4738-ABE1-403D0AE0C98F}" srcOrd="0" destOrd="0" presId="urn:microsoft.com/office/officeart/2008/layout/AlternatingPictureBlocks"/>
    <dgm:cxn modelId="{01861697-31D7-4BFA-BB35-0265DF6E18DD}" type="presParOf" srcId="{634FDC62-C877-4EE0-A091-18C52167D719}" destId="{6778FC43-7B9F-42BE-A314-B3996DD8349D}" srcOrd="1" destOrd="0" presId="urn:microsoft.com/office/officeart/2008/layout/AlternatingPictureBlocks"/>
    <dgm:cxn modelId="{8045E860-2196-477D-9243-326D3EDBC57F}" type="presParOf" srcId="{384539D1-49F8-4845-AAB1-914D9940E19B}" destId="{46C02B49-151F-4077-BCCF-893EF9726E57}" srcOrd="1" destOrd="0" presId="urn:microsoft.com/office/officeart/2008/layout/AlternatingPictureBlocks"/>
    <dgm:cxn modelId="{552CE009-AED5-43EB-85FD-50058039C093}" type="presParOf" srcId="{384539D1-49F8-4845-AAB1-914D9940E19B}" destId="{D9B1962E-750B-4516-921E-423A0BC9374D}" srcOrd="2" destOrd="0" presId="urn:microsoft.com/office/officeart/2008/layout/AlternatingPictureBlocks"/>
    <dgm:cxn modelId="{CF37B800-E113-4E32-99B0-19D7609E13F4}" type="presParOf" srcId="{D9B1962E-750B-4516-921E-423A0BC9374D}" destId="{0749F469-C33F-41C7-9477-95321A4BE6EF}" srcOrd="0" destOrd="0" presId="urn:microsoft.com/office/officeart/2008/layout/AlternatingPictureBlocks"/>
    <dgm:cxn modelId="{F58FAD14-3118-47FB-8057-E55CE7ABA5B8}" type="presParOf" srcId="{D9B1962E-750B-4516-921E-423A0BC9374D}" destId="{E2DECA7A-76F4-4ADA-B154-698341D2B090}" srcOrd="1" destOrd="0" presId="urn:microsoft.com/office/officeart/2008/layout/AlternatingPictureBlocks"/>
    <dgm:cxn modelId="{48B26621-28DA-4EB4-9122-7647040BFB30}" type="presParOf" srcId="{384539D1-49F8-4845-AAB1-914D9940E19B}" destId="{2813E236-CB9C-4238-9501-71AEA5660162}" srcOrd="3" destOrd="0" presId="urn:microsoft.com/office/officeart/2008/layout/AlternatingPictureBlocks"/>
    <dgm:cxn modelId="{2810A176-A235-4415-975E-569CC061B692}" type="presParOf" srcId="{384539D1-49F8-4845-AAB1-914D9940E19B}" destId="{E2D7DA4A-AB3F-484F-8BD2-A763D672BA70}" srcOrd="4" destOrd="0" presId="urn:microsoft.com/office/officeart/2008/layout/AlternatingPictureBlocks"/>
    <dgm:cxn modelId="{FFB8BFE4-D7F3-485C-AA3E-2913396FCC0E}" type="presParOf" srcId="{E2D7DA4A-AB3F-484F-8BD2-A763D672BA70}" destId="{D196C19D-231E-4484-94A6-C9A3411FD390}" srcOrd="0" destOrd="0" presId="urn:microsoft.com/office/officeart/2008/layout/AlternatingPictureBlocks"/>
    <dgm:cxn modelId="{6BB51A9C-7D23-4F93-8EB5-54182251F3C6}" type="presParOf" srcId="{E2D7DA4A-AB3F-484F-8BD2-A763D672BA70}" destId="{82119CAD-8256-4EFF-BB3F-0E0E4630F7B9}" srcOrd="1" destOrd="0" presId="urn:microsoft.com/office/officeart/2008/layout/AlternatingPictureBlocks"/>
    <dgm:cxn modelId="{2FDC11B6-614C-42F6-84A1-71CE9D8C016A}" type="presParOf" srcId="{384539D1-49F8-4845-AAB1-914D9940E19B}" destId="{2DC957AA-E9D8-4F62-AF3F-3F2146F69337}" srcOrd="5" destOrd="0" presId="urn:microsoft.com/office/officeart/2008/layout/AlternatingPictureBlocks"/>
    <dgm:cxn modelId="{67DA3DC5-5F54-4EEF-9BBD-DB66CC4CECFA}" type="presParOf" srcId="{384539D1-49F8-4845-AAB1-914D9940E19B}" destId="{57A69ED4-9ADA-4601-A8A1-0F7A111A9D48}" srcOrd="6" destOrd="0" presId="urn:microsoft.com/office/officeart/2008/layout/AlternatingPictureBlocks"/>
    <dgm:cxn modelId="{963A593E-0620-4438-BF84-D79C283F32E9}" type="presParOf" srcId="{57A69ED4-9ADA-4601-A8A1-0F7A111A9D48}" destId="{3EF0F737-B0E7-493C-BB73-843F6F1ACE9D}" srcOrd="0" destOrd="0" presId="urn:microsoft.com/office/officeart/2008/layout/AlternatingPictureBlocks"/>
    <dgm:cxn modelId="{C3E9F627-21F3-4958-861C-891E68CBC82B}" type="presParOf" srcId="{57A69ED4-9ADA-4601-A8A1-0F7A111A9D48}" destId="{50B0BD70-5893-45A8-9080-06042BA0EEDA}" srcOrd="1" destOrd="0" presId="urn:microsoft.com/office/officeart/2008/layout/AlternatingPictureBlocks"/>
    <dgm:cxn modelId="{4EE8E69B-AD29-4FA6-B458-7149848B3678}" type="presParOf" srcId="{384539D1-49F8-4845-AAB1-914D9940E19B}" destId="{6245A442-33CA-4B7C-B61F-9A241DF16820}" srcOrd="7" destOrd="0" presId="urn:microsoft.com/office/officeart/2008/layout/AlternatingPictureBlocks"/>
    <dgm:cxn modelId="{5360BDCE-053C-43BC-A46F-87AF0A939A4D}" type="presParOf" srcId="{384539D1-49F8-4845-AAB1-914D9940E19B}" destId="{DCAE6189-D0D2-4F59-A947-E3E6C1E1B26A}" srcOrd="8" destOrd="0" presId="urn:microsoft.com/office/officeart/2008/layout/AlternatingPictureBlocks"/>
    <dgm:cxn modelId="{039B82A1-7681-4BA8-B6A6-0A8A08FFF5D6}" type="presParOf" srcId="{DCAE6189-D0D2-4F59-A947-E3E6C1E1B26A}" destId="{9E6D5689-4037-4109-A952-6088EA99C975}" srcOrd="0" destOrd="0" presId="urn:microsoft.com/office/officeart/2008/layout/AlternatingPictureBlocks"/>
    <dgm:cxn modelId="{C1FD455F-9392-470D-A924-4E4D7FD3A618}" type="presParOf" srcId="{DCAE6189-D0D2-4F59-A947-E3E6C1E1B26A}" destId="{5249B6C7-B7C2-4255-87D9-215B214D3BEE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F5933603-0BF2-40A2-ACD1-AE5CA6EBF342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0DD21E1-EA80-4031-AE5C-E855FAE44F14}">
      <dgm:prSet phldrT="[Text]" phldr="0"/>
      <dgm:spPr/>
      <dgm:t>
        <a:bodyPr/>
        <a:lstStyle/>
        <a:p>
          <a:r>
            <a:rPr lang="en-US" dirty="0"/>
            <a:t>Next steps</a:t>
          </a:r>
        </a:p>
      </dgm:t>
    </dgm:pt>
    <dgm:pt modelId="{FD343D9E-51F0-4350-8547-B9945E9FDAE3}" type="parTrans" cxnId="{B91BF65B-8363-4BB6-AE0E-55B04A39E05E}">
      <dgm:prSet/>
      <dgm:spPr/>
      <dgm:t>
        <a:bodyPr/>
        <a:lstStyle/>
        <a:p>
          <a:endParaRPr lang="en-US"/>
        </a:p>
      </dgm:t>
    </dgm:pt>
    <dgm:pt modelId="{8AA1A544-D6AE-40AB-9AAF-79A1819C994C}" type="sibTrans" cxnId="{B91BF65B-8363-4BB6-AE0E-55B04A39E05E}">
      <dgm:prSet/>
      <dgm:spPr/>
      <dgm:t>
        <a:bodyPr/>
        <a:lstStyle/>
        <a:p>
          <a:endParaRPr lang="en-US"/>
        </a:p>
      </dgm:t>
    </dgm:pt>
    <dgm:pt modelId="{301FD97F-4C58-4F8D-B0D7-87141C46CB4C}" type="pres">
      <dgm:prSet presAssocID="{F5933603-0BF2-40A2-ACD1-AE5CA6EBF342}" presName="linear" presStyleCnt="0">
        <dgm:presLayoutVars>
          <dgm:dir/>
          <dgm:resizeHandles val="exact"/>
        </dgm:presLayoutVars>
      </dgm:prSet>
      <dgm:spPr/>
    </dgm:pt>
    <dgm:pt modelId="{8B8C6485-AC93-4669-95D5-B6E93D81B6C7}" type="pres">
      <dgm:prSet presAssocID="{60DD21E1-EA80-4031-AE5C-E855FAE44F14}" presName="comp" presStyleCnt="0"/>
      <dgm:spPr/>
    </dgm:pt>
    <dgm:pt modelId="{0941C0C6-A6C8-4C2B-9044-9A2F3EA9E50E}" type="pres">
      <dgm:prSet presAssocID="{60DD21E1-EA80-4031-AE5C-E855FAE44F14}" presName="box" presStyleLbl="node1" presStyleIdx="0" presStyleCnt="1"/>
      <dgm:spPr/>
    </dgm:pt>
    <dgm:pt modelId="{6DBE7189-189A-48F2-AC76-3CB9A245802E}" type="pres">
      <dgm:prSet presAssocID="{60DD21E1-EA80-4031-AE5C-E855FAE44F14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ighway at sunset"/>
        </a:ext>
      </dgm:extLst>
    </dgm:pt>
    <dgm:pt modelId="{8DEDF33F-EF6A-496B-B873-4A3E420A246C}" type="pres">
      <dgm:prSet presAssocID="{60DD21E1-EA80-4031-AE5C-E855FAE44F14}" presName="text" presStyleLbl="node1" presStyleIdx="0" presStyleCnt="1">
        <dgm:presLayoutVars>
          <dgm:bulletEnabled val="1"/>
        </dgm:presLayoutVars>
      </dgm:prSet>
      <dgm:spPr/>
    </dgm:pt>
  </dgm:ptLst>
  <dgm:cxnLst>
    <dgm:cxn modelId="{500E7C17-477F-4D5D-8A0C-AC523B3D3684}" type="presOf" srcId="{60DD21E1-EA80-4031-AE5C-E855FAE44F14}" destId="{8DEDF33F-EF6A-496B-B873-4A3E420A246C}" srcOrd="1" destOrd="0" presId="urn:microsoft.com/office/officeart/2005/8/layout/vList4"/>
    <dgm:cxn modelId="{9860661B-B0A6-4B67-B47C-E3BE8A85372E}" type="presOf" srcId="{60DD21E1-EA80-4031-AE5C-E855FAE44F14}" destId="{0941C0C6-A6C8-4C2B-9044-9A2F3EA9E50E}" srcOrd="0" destOrd="0" presId="urn:microsoft.com/office/officeart/2005/8/layout/vList4"/>
    <dgm:cxn modelId="{B91BF65B-8363-4BB6-AE0E-55B04A39E05E}" srcId="{F5933603-0BF2-40A2-ACD1-AE5CA6EBF342}" destId="{60DD21E1-EA80-4031-AE5C-E855FAE44F14}" srcOrd="0" destOrd="0" parTransId="{FD343D9E-51F0-4350-8547-B9945E9FDAE3}" sibTransId="{8AA1A544-D6AE-40AB-9AAF-79A1819C994C}"/>
    <dgm:cxn modelId="{7C885D5F-B955-4DB5-BF8E-7F366B1799D9}" type="presOf" srcId="{F5933603-0BF2-40A2-ACD1-AE5CA6EBF342}" destId="{301FD97F-4C58-4F8D-B0D7-87141C46CB4C}" srcOrd="0" destOrd="0" presId="urn:microsoft.com/office/officeart/2005/8/layout/vList4"/>
    <dgm:cxn modelId="{E8C41ECB-9DFB-4B11-A4DE-A04146DAC06F}" type="presParOf" srcId="{301FD97F-4C58-4F8D-B0D7-87141C46CB4C}" destId="{8B8C6485-AC93-4669-95D5-B6E93D81B6C7}" srcOrd="0" destOrd="0" presId="urn:microsoft.com/office/officeart/2005/8/layout/vList4"/>
    <dgm:cxn modelId="{F3407F6D-B1F7-4517-9A50-2D2F96EA91EA}" type="presParOf" srcId="{8B8C6485-AC93-4669-95D5-B6E93D81B6C7}" destId="{0941C0C6-A6C8-4C2B-9044-9A2F3EA9E50E}" srcOrd="0" destOrd="0" presId="urn:microsoft.com/office/officeart/2005/8/layout/vList4"/>
    <dgm:cxn modelId="{23F38D73-1ECC-4748-A4E0-437033D90612}" type="presParOf" srcId="{8B8C6485-AC93-4669-95D5-B6E93D81B6C7}" destId="{6DBE7189-189A-48F2-AC76-3CB9A245802E}" srcOrd="1" destOrd="0" presId="urn:microsoft.com/office/officeart/2005/8/layout/vList4"/>
    <dgm:cxn modelId="{F18EA688-1307-4AEB-B3A6-9822E34FE8E3}" type="presParOf" srcId="{8B8C6485-AC93-4669-95D5-B6E93D81B6C7}" destId="{8DEDF33F-EF6A-496B-B873-4A3E420A246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3E32C9A0-9336-4310-8C2C-C12CCDF8E5AD}" type="doc">
      <dgm:prSet loTypeId="urn:microsoft.com/office/officeart/2009/layout/CircleArrowProcess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0ACF6D-C0E0-4C07-A5C0-80513EDD43D5}">
      <dgm:prSet phldrT="[Text]" phldr="0"/>
      <dgm:spPr/>
      <dgm:t>
        <a:bodyPr/>
        <a:lstStyle/>
        <a:p>
          <a:r>
            <a:rPr lang="en-US"/>
            <a:t>Questions?</a:t>
          </a:r>
        </a:p>
      </dgm:t>
    </dgm:pt>
    <dgm:pt modelId="{846BE9C8-B569-42C5-966B-CB451304A462}" type="parTrans" cxnId="{B6EC8605-519B-4BEC-B718-1F0C22190F86}">
      <dgm:prSet/>
      <dgm:spPr/>
      <dgm:t>
        <a:bodyPr/>
        <a:lstStyle/>
        <a:p>
          <a:endParaRPr lang="en-US"/>
        </a:p>
      </dgm:t>
    </dgm:pt>
    <dgm:pt modelId="{721C513D-3ED8-49D3-B2D3-FB918838C7FF}" type="sibTrans" cxnId="{B6EC8605-519B-4BEC-B718-1F0C22190F86}">
      <dgm:prSet/>
      <dgm:spPr/>
      <dgm:t>
        <a:bodyPr/>
        <a:lstStyle/>
        <a:p>
          <a:endParaRPr lang="en-US"/>
        </a:p>
      </dgm:t>
    </dgm:pt>
    <dgm:pt modelId="{BE207EF7-0335-44CA-BEEA-24DBE09322FF}" type="pres">
      <dgm:prSet presAssocID="{3E32C9A0-9336-4310-8C2C-C12CCDF8E5AD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F241C990-1347-434B-823A-71BE5FB08772}" type="pres">
      <dgm:prSet presAssocID="{020ACF6D-C0E0-4C07-A5C0-80513EDD43D5}" presName="Accent1" presStyleCnt="0"/>
      <dgm:spPr/>
    </dgm:pt>
    <dgm:pt modelId="{09BA96EC-0875-4097-B187-471505DED7BA}" type="pres">
      <dgm:prSet presAssocID="{020ACF6D-C0E0-4C07-A5C0-80513EDD43D5}" presName="Accent" presStyleLbl="node1" presStyleIdx="0" presStyleCnt="1"/>
      <dgm:spPr/>
    </dgm:pt>
    <dgm:pt modelId="{AB230464-173E-44F6-BE9A-180CDE09E8B2}" type="pres">
      <dgm:prSet presAssocID="{020ACF6D-C0E0-4C07-A5C0-80513EDD43D5}" presName="Parent1" presStyleLbl="revTx" presStyleIdx="0" presStyleCnt="1">
        <dgm:presLayoutVars>
          <dgm:chMax val="1"/>
          <dgm:chPref val="1"/>
          <dgm:bulletEnabled val="1"/>
        </dgm:presLayoutVars>
      </dgm:prSet>
      <dgm:spPr/>
    </dgm:pt>
  </dgm:ptLst>
  <dgm:cxnLst>
    <dgm:cxn modelId="{B6EC8605-519B-4BEC-B718-1F0C22190F86}" srcId="{3E32C9A0-9336-4310-8C2C-C12CCDF8E5AD}" destId="{020ACF6D-C0E0-4C07-A5C0-80513EDD43D5}" srcOrd="0" destOrd="0" parTransId="{846BE9C8-B569-42C5-966B-CB451304A462}" sibTransId="{721C513D-3ED8-49D3-B2D3-FB918838C7FF}"/>
    <dgm:cxn modelId="{1FEB402B-B8A6-4B8D-AD16-6E3100A8D5EC}" type="presOf" srcId="{3E32C9A0-9336-4310-8C2C-C12CCDF8E5AD}" destId="{BE207EF7-0335-44CA-BEEA-24DBE09322FF}" srcOrd="0" destOrd="0" presId="urn:microsoft.com/office/officeart/2009/layout/CircleArrowProcess"/>
    <dgm:cxn modelId="{F95F9453-3A19-4CFD-BF19-8790DFADFC69}" type="presOf" srcId="{020ACF6D-C0E0-4C07-A5C0-80513EDD43D5}" destId="{AB230464-173E-44F6-BE9A-180CDE09E8B2}" srcOrd="0" destOrd="0" presId="urn:microsoft.com/office/officeart/2009/layout/CircleArrowProcess"/>
    <dgm:cxn modelId="{89AF6DE1-13F7-4995-A19E-C93F5F8BD38E}" type="presParOf" srcId="{BE207EF7-0335-44CA-BEEA-24DBE09322FF}" destId="{F241C990-1347-434B-823A-71BE5FB08772}" srcOrd="0" destOrd="0" presId="urn:microsoft.com/office/officeart/2009/layout/CircleArrowProcess"/>
    <dgm:cxn modelId="{AA2E62E4-DFAA-4EF1-9713-EE01ADB0F8C5}" type="presParOf" srcId="{F241C990-1347-434B-823A-71BE5FB08772}" destId="{09BA96EC-0875-4097-B187-471505DED7BA}" srcOrd="0" destOrd="0" presId="urn:microsoft.com/office/officeart/2009/layout/CircleArrowProcess"/>
    <dgm:cxn modelId="{DA381ADE-2026-4B69-AC20-88D0447D6FD8}" type="presParOf" srcId="{BE207EF7-0335-44CA-BEEA-24DBE09322FF}" destId="{AB230464-173E-44F6-BE9A-180CDE09E8B2}" srcOrd="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10781-DB12-4A79-B986-F301AA4300E4}">
      <dsp:nvSpPr>
        <dsp:cNvPr id="0" name=""/>
        <dsp:cNvSpPr/>
      </dsp:nvSpPr>
      <dsp:spPr>
        <a:xfrm>
          <a:off x="0" y="2771150"/>
          <a:ext cx="13106400" cy="2585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Using Domestic Materials in Utility Relocations</a:t>
          </a:r>
        </a:p>
      </dsp:txBody>
      <dsp:txXfrm>
        <a:off x="126223" y="2897373"/>
        <a:ext cx="12853954" cy="2333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8CAD5-C208-4463-ADEC-8422EDBBD570}">
      <dsp:nvSpPr>
        <dsp:cNvPr id="0" name=""/>
        <dsp:cNvSpPr/>
      </dsp:nvSpPr>
      <dsp:spPr>
        <a:xfrm>
          <a:off x="0" y="0"/>
          <a:ext cx="13211904" cy="22558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When Domestic Materials are of concern</a:t>
          </a:r>
        </a:p>
      </dsp:txBody>
      <dsp:txXfrm>
        <a:off x="2867967" y="0"/>
        <a:ext cx="10343936" cy="2255864"/>
      </dsp:txXfrm>
    </dsp:sp>
    <dsp:sp modelId="{B107ACD5-139B-4AB6-BB77-A66A6A8957F6}">
      <dsp:nvSpPr>
        <dsp:cNvPr id="0" name=""/>
        <dsp:cNvSpPr/>
      </dsp:nvSpPr>
      <dsp:spPr>
        <a:xfrm>
          <a:off x="225586" y="225586"/>
          <a:ext cx="2642380" cy="180469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D55F42B-CF72-46D9-AEAC-ECBF98C3DC62}">
      <dsp:nvSpPr>
        <dsp:cNvPr id="0" name=""/>
        <dsp:cNvSpPr/>
      </dsp:nvSpPr>
      <dsp:spPr>
        <a:xfrm>
          <a:off x="0" y="2481450"/>
          <a:ext cx="13211904" cy="22558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Project steps</a:t>
          </a:r>
        </a:p>
      </dsp:txBody>
      <dsp:txXfrm>
        <a:off x="2867967" y="2481450"/>
        <a:ext cx="10343936" cy="2255864"/>
      </dsp:txXfrm>
    </dsp:sp>
    <dsp:sp modelId="{2BBE650C-1566-42BE-B743-A121D1E5E262}">
      <dsp:nvSpPr>
        <dsp:cNvPr id="0" name=""/>
        <dsp:cNvSpPr/>
      </dsp:nvSpPr>
      <dsp:spPr>
        <a:xfrm>
          <a:off x="225586" y="2707037"/>
          <a:ext cx="2642380" cy="180469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19000" r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7F9C28C-BEE0-4FF3-B52A-1D891B3661C1}">
      <dsp:nvSpPr>
        <dsp:cNvPr id="0" name=""/>
        <dsp:cNvSpPr/>
      </dsp:nvSpPr>
      <dsp:spPr>
        <a:xfrm>
          <a:off x="0" y="4962901"/>
          <a:ext cx="13211904" cy="22558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When non-domestic is acceptable</a:t>
          </a:r>
        </a:p>
      </dsp:txBody>
      <dsp:txXfrm>
        <a:off x="2867967" y="4962901"/>
        <a:ext cx="10343936" cy="2255864"/>
      </dsp:txXfrm>
    </dsp:sp>
    <dsp:sp modelId="{32D62886-4B7A-4EBC-86D1-E1985A7226D2}">
      <dsp:nvSpPr>
        <dsp:cNvPr id="0" name=""/>
        <dsp:cNvSpPr/>
      </dsp:nvSpPr>
      <dsp:spPr>
        <a:xfrm>
          <a:off x="225586" y="5188488"/>
          <a:ext cx="2642380" cy="180469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19000" r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6A67AE6-BC48-471C-98DD-82E8D02BFCDF}">
      <dsp:nvSpPr>
        <dsp:cNvPr id="0" name=""/>
        <dsp:cNvSpPr/>
      </dsp:nvSpPr>
      <dsp:spPr>
        <a:xfrm>
          <a:off x="0" y="7444352"/>
          <a:ext cx="13211904" cy="22558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/>
            <a:t>Compliance review</a:t>
          </a:r>
          <a:endParaRPr lang="en-US" sz="6300" kern="1200" dirty="0"/>
        </a:p>
      </dsp:txBody>
      <dsp:txXfrm>
        <a:off x="2867967" y="7444352"/>
        <a:ext cx="10343936" cy="2255864"/>
      </dsp:txXfrm>
    </dsp:sp>
    <dsp:sp modelId="{06D37DB2-7D07-413C-817D-969225569417}">
      <dsp:nvSpPr>
        <dsp:cNvPr id="0" name=""/>
        <dsp:cNvSpPr/>
      </dsp:nvSpPr>
      <dsp:spPr>
        <a:xfrm>
          <a:off x="225586" y="7669938"/>
          <a:ext cx="2642380" cy="180469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/>
          <a:stretch>
            <a:fillRect l="-19000" r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8CAD5-C208-4463-ADEC-8422EDBBD570}">
      <dsp:nvSpPr>
        <dsp:cNvPr id="0" name=""/>
        <dsp:cNvSpPr/>
      </dsp:nvSpPr>
      <dsp:spPr>
        <a:xfrm>
          <a:off x="0" y="0"/>
          <a:ext cx="8335104" cy="17526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When Domestic Materials are of concern</a:t>
          </a:r>
        </a:p>
      </dsp:txBody>
      <dsp:txXfrm>
        <a:off x="1842280" y="0"/>
        <a:ext cx="6492823" cy="1752601"/>
      </dsp:txXfrm>
    </dsp:sp>
    <dsp:sp modelId="{B107ACD5-139B-4AB6-BB77-A66A6A8957F6}">
      <dsp:nvSpPr>
        <dsp:cNvPr id="0" name=""/>
        <dsp:cNvSpPr/>
      </dsp:nvSpPr>
      <dsp:spPr>
        <a:xfrm>
          <a:off x="175260" y="175260"/>
          <a:ext cx="1667020" cy="140208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A0B96-9FC5-4A58-AEA7-4C0DCCCCD0B6}">
      <dsp:nvSpPr>
        <dsp:cNvPr id="0" name=""/>
        <dsp:cNvSpPr/>
      </dsp:nvSpPr>
      <dsp:spPr>
        <a:xfrm>
          <a:off x="2110196" y="1903"/>
          <a:ext cx="10943406" cy="1450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585" tIns="72390" rIns="108585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Must use domestic infrastructure if:</a:t>
          </a:r>
        </a:p>
      </dsp:txBody>
      <dsp:txXfrm>
        <a:off x="2152677" y="44384"/>
        <a:ext cx="10858444" cy="1365451"/>
      </dsp:txXfrm>
    </dsp:sp>
    <dsp:sp modelId="{43152095-0469-44B0-90E0-C63B99119F56}">
      <dsp:nvSpPr>
        <dsp:cNvPr id="0" name=""/>
        <dsp:cNvSpPr/>
      </dsp:nvSpPr>
      <dsp:spPr>
        <a:xfrm>
          <a:off x="2110196" y="1713392"/>
          <a:ext cx="1450413" cy="145041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rcRect/>
          <a:stretch>
            <a:fillRect l="-30000" r="-3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4EDE84-6FDC-46F2-BDBF-260C3601EB42}">
      <dsp:nvSpPr>
        <dsp:cNvPr id="0" name=""/>
        <dsp:cNvSpPr/>
      </dsp:nvSpPr>
      <dsp:spPr>
        <a:xfrm>
          <a:off x="3642368" y="1710288"/>
          <a:ext cx="9405967" cy="145041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Permanently Installed Utility Infrastructure</a:t>
          </a:r>
        </a:p>
      </dsp:txBody>
      <dsp:txXfrm>
        <a:off x="3713184" y="1781104"/>
        <a:ext cx="9264335" cy="1308781"/>
      </dsp:txXfrm>
    </dsp:sp>
    <dsp:sp modelId="{89B1F9D6-CE98-4594-9DB4-0E8C8513979E}">
      <dsp:nvSpPr>
        <dsp:cNvPr id="0" name=""/>
        <dsp:cNvSpPr/>
      </dsp:nvSpPr>
      <dsp:spPr>
        <a:xfrm>
          <a:off x="2110196" y="3337855"/>
          <a:ext cx="1450413" cy="145041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936304-9D38-4014-8460-85F37BC41D00}">
      <dsp:nvSpPr>
        <dsp:cNvPr id="0" name=""/>
        <dsp:cNvSpPr/>
      </dsp:nvSpPr>
      <dsp:spPr>
        <a:xfrm>
          <a:off x="3647635" y="3337855"/>
          <a:ext cx="9405967" cy="145041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u="sng" kern="1200" dirty="0"/>
            <a:t>Eligible</a:t>
          </a:r>
          <a:r>
            <a:rPr lang="en-US" sz="3900" kern="1200" dirty="0"/>
            <a:t> for Project Reimbursement</a:t>
          </a:r>
        </a:p>
      </dsp:txBody>
      <dsp:txXfrm>
        <a:off x="3718451" y="3408671"/>
        <a:ext cx="9264335" cy="1308781"/>
      </dsp:txXfrm>
    </dsp:sp>
    <dsp:sp modelId="{2A291C0C-597F-45A1-A7BA-BE61EE69F486}">
      <dsp:nvSpPr>
        <dsp:cNvPr id="0" name=""/>
        <dsp:cNvSpPr/>
      </dsp:nvSpPr>
      <dsp:spPr>
        <a:xfrm>
          <a:off x="2110196" y="4962318"/>
          <a:ext cx="1450413" cy="145041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755054-291B-4C1F-8DB9-1B678FF4B864}">
      <dsp:nvSpPr>
        <dsp:cNvPr id="0" name=""/>
        <dsp:cNvSpPr/>
      </dsp:nvSpPr>
      <dsp:spPr>
        <a:xfrm>
          <a:off x="3647635" y="4962318"/>
          <a:ext cx="9405967" cy="145041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u="sng" kern="1200" dirty="0"/>
            <a:t>BA/BABA bucket items</a:t>
          </a:r>
        </a:p>
      </dsp:txBody>
      <dsp:txXfrm>
        <a:off x="3718451" y="5033134"/>
        <a:ext cx="9264335" cy="1308781"/>
      </dsp:txXfrm>
    </dsp:sp>
    <dsp:sp modelId="{EB2D9F29-396C-4A34-8549-B2B617450B0A}">
      <dsp:nvSpPr>
        <dsp:cNvPr id="0" name=""/>
        <dsp:cNvSpPr/>
      </dsp:nvSpPr>
      <dsp:spPr>
        <a:xfrm>
          <a:off x="2110196" y="6586782"/>
          <a:ext cx="1450413" cy="145041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4"/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9F06CF-D071-41F4-9E33-29F5191B1EE2}">
      <dsp:nvSpPr>
        <dsp:cNvPr id="0" name=""/>
        <dsp:cNvSpPr/>
      </dsp:nvSpPr>
      <dsp:spPr>
        <a:xfrm>
          <a:off x="3647635" y="6586782"/>
          <a:ext cx="9405967" cy="145041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Project uses Federal funding in any phase</a:t>
          </a:r>
        </a:p>
      </dsp:txBody>
      <dsp:txXfrm>
        <a:off x="3718451" y="6657598"/>
        <a:ext cx="9264335" cy="13087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292B8E-6DD1-4C56-8A9C-57759F9A9905}">
      <dsp:nvSpPr>
        <dsp:cNvPr id="0" name=""/>
        <dsp:cNvSpPr/>
      </dsp:nvSpPr>
      <dsp:spPr>
        <a:xfrm>
          <a:off x="0" y="698062"/>
          <a:ext cx="4453346" cy="83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704" tIns="106680" rIns="298704" bIns="106680" numCol="1" spcCol="1270" anchor="ctr" anchorCtr="0">
          <a:noAutofit/>
        </a:bodyPr>
        <a:lstStyle/>
        <a:p>
          <a:pPr marL="0" lvl="0" indent="0" algn="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kern="1200" dirty="0"/>
            <a:t>KRS 177.035</a:t>
          </a:r>
        </a:p>
      </dsp:txBody>
      <dsp:txXfrm>
        <a:off x="0" y="698062"/>
        <a:ext cx="4453346" cy="831600"/>
      </dsp:txXfrm>
    </dsp:sp>
    <dsp:sp modelId="{FDFD7DD6-1BD3-45BB-9AAD-D4C9CEE5F4BE}">
      <dsp:nvSpPr>
        <dsp:cNvPr id="0" name=""/>
        <dsp:cNvSpPr/>
      </dsp:nvSpPr>
      <dsp:spPr>
        <a:xfrm>
          <a:off x="4453346" y="22387"/>
          <a:ext cx="890669" cy="21829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39BD3-A868-4A9E-BBDA-A3AFEF6884B3}">
      <dsp:nvSpPr>
        <dsp:cNvPr id="0" name=""/>
        <dsp:cNvSpPr/>
      </dsp:nvSpPr>
      <dsp:spPr>
        <a:xfrm>
          <a:off x="5700283" y="22387"/>
          <a:ext cx="12113103" cy="21829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200" kern="1200" dirty="0"/>
            <a:t>Municipalities, water, sewer, school districts </a:t>
          </a:r>
          <a:r>
            <a:rPr lang="en-US" sz="4200" u="sng" kern="1200" dirty="0"/>
            <a:t>shall</a:t>
          </a:r>
          <a:r>
            <a:rPr lang="en-US" sz="4200" kern="1200" dirty="0"/>
            <a:t> be reimbursed</a:t>
          </a:r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200" kern="1200" dirty="0"/>
            <a:t>Other utilities </a:t>
          </a:r>
          <a:r>
            <a:rPr lang="en-US" sz="4200" u="sng" kern="1200" dirty="0"/>
            <a:t>may</a:t>
          </a:r>
          <a:r>
            <a:rPr lang="en-US" sz="4200" kern="1200" dirty="0"/>
            <a:t> be reimbursed*</a:t>
          </a:r>
        </a:p>
      </dsp:txBody>
      <dsp:txXfrm>
        <a:off x="5700283" y="22387"/>
        <a:ext cx="12113103" cy="2182950"/>
      </dsp:txXfrm>
    </dsp:sp>
    <dsp:sp modelId="{65EB67C5-9062-45ED-B770-9618437E206F}">
      <dsp:nvSpPr>
        <dsp:cNvPr id="0" name=""/>
        <dsp:cNvSpPr/>
      </dsp:nvSpPr>
      <dsp:spPr>
        <a:xfrm>
          <a:off x="0" y="2694375"/>
          <a:ext cx="4457700" cy="83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704" tIns="106680" rIns="298704" bIns="106680" numCol="1" spcCol="1270" anchor="ctr" anchorCtr="0">
          <a:noAutofit/>
        </a:bodyPr>
        <a:lstStyle/>
        <a:p>
          <a:pPr marL="0" lvl="0" indent="0" algn="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kern="1200" dirty="0"/>
            <a:t>KRS 179.265</a:t>
          </a:r>
        </a:p>
      </dsp:txBody>
      <dsp:txXfrm>
        <a:off x="0" y="2694375"/>
        <a:ext cx="4457700" cy="831600"/>
      </dsp:txXfrm>
    </dsp:sp>
    <dsp:sp modelId="{7BC49472-660E-4D02-A800-2993BF52166C}">
      <dsp:nvSpPr>
        <dsp:cNvPr id="0" name=""/>
        <dsp:cNvSpPr/>
      </dsp:nvSpPr>
      <dsp:spPr>
        <a:xfrm>
          <a:off x="4457699" y="2356537"/>
          <a:ext cx="891540" cy="150727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A0E6B-46BC-4268-9BCC-1D4573F93AA1}">
      <dsp:nvSpPr>
        <dsp:cNvPr id="0" name=""/>
        <dsp:cNvSpPr/>
      </dsp:nvSpPr>
      <dsp:spPr>
        <a:xfrm>
          <a:off x="5705855" y="2356537"/>
          <a:ext cx="12124944" cy="15072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200" kern="1200" dirty="0"/>
            <a:t>Utilities on other than public row </a:t>
          </a:r>
          <a:r>
            <a:rPr lang="en-US" sz="4200" u="sng" kern="1200" dirty="0"/>
            <a:t>shall</a:t>
          </a:r>
          <a:r>
            <a:rPr lang="en-US" sz="4200" kern="1200" dirty="0"/>
            <a:t> be reimbursed</a:t>
          </a:r>
        </a:p>
      </dsp:txBody>
      <dsp:txXfrm>
        <a:off x="5705855" y="2356537"/>
        <a:ext cx="12124944" cy="15072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Reimbursement Eligibility</a:t>
          </a:r>
        </a:p>
      </dsp:txBody>
      <dsp:txXfrm>
        <a:off x="76105" y="439592"/>
        <a:ext cx="10134790" cy="14068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98603-34BC-4438-9D05-620532FBA4B6}">
      <dsp:nvSpPr>
        <dsp:cNvPr id="0" name=""/>
        <dsp:cNvSpPr/>
      </dsp:nvSpPr>
      <dsp:spPr>
        <a:xfrm rot="10800000">
          <a:off x="2879778" y="461"/>
          <a:ext cx="9766165" cy="167951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0621" tIns="167640" rIns="312928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Reimbursement Agreements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Subject to BA/BABA</a:t>
          </a:r>
        </a:p>
      </dsp:txBody>
      <dsp:txXfrm rot="10800000">
        <a:off x="3299657" y="461"/>
        <a:ext cx="9346286" cy="1679517"/>
      </dsp:txXfrm>
    </dsp:sp>
    <dsp:sp modelId="{190F6997-ECFF-4426-A23F-640CE2EF9C75}">
      <dsp:nvSpPr>
        <dsp:cNvPr id="0" name=""/>
        <dsp:cNvSpPr/>
      </dsp:nvSpPr>
      <dsp:spPr>
        <a:xfrm>
          <a:off x="2040019" y="461"/>
          <a:ext cx="1679517" cy="1679517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AFB7F3F-9089-48E4-9823-5BF1265469F2}">
      <dsp:nvSpPr>
        <dsp:cNvPr id="0" name=""/>
        <dsp:cNvSpPr/>
      </dsp:nvSpPr>
      <dsp:spPr>
        <a:xfrm rot="10800000">
          <a:off x="2879778" y="2099858"/>
          <a:ext cx="9766165" cy="167951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0621" tIns="167640" rIns="312928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No Charge Agreements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Not subject to BA/BABA </a:t>
          </a:r>
          <a:r>
            <a:rPr lang="en-US" sz="3400" u="sng" kern="1200" dirty="0"/>
            <a:t>if ineligible</a:t>
          </a:r>
        </a:p>
      </dsp:txBody>
      <dsp:txXfrm rot="10800000">
        <a:off x="3299657" y="2099858"/>
        <a:ext cx="9346286" cy="1679517"/>
      </dsp:txXfrm>
    </dsp:sp>
    <dsp:sp modelId="{CF227F35-4841-471E-9174-17F5FF5B9400}">
      <dsp:nvSpPr>
        <dsp:cNvPr id="0" name=""/>
        <dsp:cNvSpPr/>
      </dsp:nvSpPr>
      <dsp:spPr>
        <a:xfrm>
          <a:off x="2040019" y="2099858"/>
          <a:ext cx="1679517" cy="1679517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8000" r="-2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DF817-BA77-46FF-972F-518C34175970}">
      <dsp:nvSpPr>
        <dsp:cNvPr id="0" name=""/>
        <dsp:cNvSpPr/>
      </dsp:nvSpPr>
      <dsp:spPr>
        <a:xfrm rot="10800000">
          <a:off x="2923564" y="3679"/>
          <a:ext cx="9323832" cy="230032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4378" tIns="243840" rIns="455168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Steel and Iron</a:t>
          </a:r>
        </a:p>
      </dsp:txBody>
      <dsp:txXfrm rot="10800000">
        <a:off x="3498644" y="3679"/>
        <a:ext cx="8748752" cy="2300321"/>
      </dsp:txXfrm>
    </dsp:sp>
    <dsp:sp modelId="{30A8EE91-CBC5-4711-85E1-F46AB04A344B}">
      <dsp:nvSpPr>
        <dsp:cNvPr id="0" name=""/>
        <dsp:cNvSpPr/>
      </dsp:nvSpPr>
      <dsp:spPr>
        <a:xfrm>
          <a:off x="1773403" y="3679"/>
          <a:ext cx="2300321" cy="230032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2765205-E200-4C4C-A7BA-695B4107E52D}">
      <dsp:nvSpPr>
        <dsp:cNvPr id="0" name=""/>
        <dsp:cNvSpPr/>
      </dsp:nvSpPr>
      <dsp:spPr>
        <a:xfrm rot="10800000">
          <a:off x="2923564" y="2990664"/>
          <a:ext cx="9323832" cy="230032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4378" tIns="243840" rIns="455168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Manufactured Products</a:t>
          </a:r>
          <a:endParaRPr lang="en-US" sz="6400" kern="1200" dirty="0"/>
        </a:p>
      </dsp:txBody>
      <dsp:txXfrm rot="10800000">
        <a:off x="3498644" y="2990664"/>
        <a:ext cx="8748752" cy="2300321"/>
      </dsp:txXfrm>
    </dsp:sp>
    <dsp:sp modelId="{07E61FBA-1756-44F0-B0DE-2B826948F9FB}">
      <dsp:nvSpPr>
        <dsp:cNvPr id="0" name=""/>
        <dsp:cNvSpPr/>
      </dsp:nvSpPr>
      <dsp:spPr>
        <a:xfrm>
          <a:off x="1773403" y="2990664"/>
          <a:ext cx="2300321" cy="2300321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3DE61D1-757A-4BD1-9CEF-5B44A9BA8F47}">
      <dsp:nvSpPr>
        <dsp:cNvPr id="0" name=""/>
        <dsp:cNvSpPr/>
      </dsp:nvSpPr>
      <dsp:spPr>
        <a:xfrm rot="10800000">
          <a:off x="2923564" y="5977649"/>
          <a:ext cx="9323832" cy="230032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4378" tIns="243840" rIns="455168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Construction Materials</a:t>
          </a:r>
        </a:p>
      </dsp:txBody>
      <dsp:txXfrm rot="10800000">
        <a:off x="3498644" y="5977649"/>
        <a:ext cx="8748752" cy="2300321"/>
      </dsp:txXfrm>
    </dsp:sp>
    <dsp:sp modelId="{FC6D8022-2D4C-4CF6-8804-9D31D3990A99}">
      <dsp:nvSpPr>
        <dsp:cNvPr id="0" name=""/>
        <dsp:cNvSpPr/>
      </dsp:nvSpPr>
      <dsp:spPr>
        <a:xfrm>
          <a:off x="1773403" y="5977649"/>
          <a:ext cx="2300321" cy="2300321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CBFAB8-DB2C-4037-92AF-3042CFD1CDC5}">
      <dsp:nvSpPr>
        <dsp:cNvPr id="0" name=""/>
        <dsp:cNvSpPr/>
      </dsp:nvSpPr>
      <dsp:spPr>
        <a:xfrm>
          <a:off x="0" y="20190"/>
          <a:ext cx="10553700" cy="15590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The buckets:</a:t>
          </a:r>
        </a:p>
      </dsp:txBody>
      <dsp:txXfrm>
        <a:off x="76105" y="96295"/>
        <a:ext cx="10401490" cy="140681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2CC37-030D-4F0E-B6FE-4A174355A307}">
      <dsp:nvSpPr>
        <dsp:cNvPr id="0" name=""/>
        <dsp:cNvSpPr/>
      </dsp:nvSpPr>
      <dsp:spPr>
        <a:xfrm>
          <a:off x="9703" y="293345"/>
          <a:ext cx="3444775" cy="344477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BA</a:t>
          </a:r>
        </a:p>
      </dsp:txBody>
      <dsp:txXfrm>
        <a:off x="514179" y="797821"/>
        <a:ext cx="2435823" cy="2435823"/>
      </dsp:txXfrm>
    </dsp:sp>
    <dsp:sp modelId="{E4EF3C53-4A66-4594-98DE-0252F9D436A1}">
      <dsp:nvSpPr>
        <dsp:cNvPr id="0" name=""/>
        <dsp:cNvSpPr/>
      </dsp:nvSpPr>
      <dsp:spPr>
        <a:xfrm>
          <a:off x="733106" y="4017837"/>
          <a:ext cx="1997969" cy="1997969"/>
        </a:xfrm>
        <a:prstGeom prst="mathPlus">
          <a:avLst/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997937" y="4781860"/>
        <a:ext cx="1468307" cy="469923"/>
      </dsp:txXfrm>
    </dsp:sp>
    <dsp:sp modelId="{07DCCC2C-8917-441A-BF90-B3F90BD6E850}">
      <dsp:nvSpPr>
        <dsp:cNvPr id="0" name=""/>
        <dsp:cNvSpPr/>
      </dsp:nvSpPr>
      <dsp:spPr>
        <a:xfrm>
          <a:off x="9703" y="6295522"/>
          <a:ext cx="3444775" cy="344477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53123"/>
                <a:satOff val="-2196"/>
                <a:lumOff val="12807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3123"/>
                <a:satOff val="-2196"/>
                <a:lumOff val="12807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3123"/>
                <a:satOff val="-2196"/>
                <a:lumOff val="128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BABA</a:t>
          </a:r>
        </a:p>
      </dsp:txBody>
      <dsp:txXfrm>
        <a:off x="514179" y="6799998"/>
        <a:ext cx="2435823" cy="2435823"/>
      </dsp:txXfrm>
    </dsp:sp>
    <dsp:sp modelId="{6C1BD3D2-4662-4A30-837E-E7F76D9A3F8B}">
      <dsp:nvSpPr>
        <dsp:cNvPr id="0" name=""/>
        <dsp:cNvSpPr/>
      </dsp:nvSpPr>
      <dsp:spPr>
        <a:xfrm>
          <a:off x="3971195" y="4376093"/>
          <a:ext cx="1095438" cy="12814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06302"/>
                <a:satOff val="-4255"/>
                <a:lumOff val="22954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06302"/>
                <a:satOff val="-4255"/>
                <a:lumOff val="22954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06302"/>
                <a:satOff val="-4255"/>
                <a:lumOff val="229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/>
        </a:p>
      </dsp:txBody>
      <dsp:txXfrm>
        <a:off x="3971195" y="4632384"/>
        <a:ext cx="766807" cy="768874"/>
      </dsp:txXfrm>
    </dsp:sp>
    <dsp:sp modelId="{C59F8EBB-ABA6-49CD-85BC-A30DFAC3A20D}">
      <dsp:nvSpPr>
        <dsp:cNvPr id="0" name=""/>
        <dsp:cNvSpPr/>
      </dsp:nvSpPr>
      <dsp:spPr>
        <a:xfrm>
          <a:off x="5521344" y="1572046"/>
          <a:ext cx="6889551" cy="688955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Domestic Material</a:t>
          </a:r>
        </a:p>
      </dsp:txBody>
      <dsp:txXfrm>
        <a:off x="6530295" y="2580997"/>
        <a:ext cx="4871649" cy="487164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AFEFA-0828-4CF7-B41A-A1CF22BF8352}">
      <dsp:nvSpPr>
        <dsp:cNvPr id="0" name=""/>
        <dsp:cNvSpPr/>
      </dsp:nvSpPr>
      <dsp:spPr>
        <a:xfrm>
          <a:off x="4175918" y="992507"/>
          <a:ext cx="8478378" cy="38346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4500" b="1" kern="1200" dirty="0"/>
            <a:t>Buy America (BA)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3500" kern="1200" dirty="0"/>
            <a:t>Iron and steel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3500" kern="1200" dirty="0"/>
            <a:t>Manufactured products</a:t>
          </a:r>
        </a:p>
      </dsp:txBody>
      <dsp:txXfrm>
        <a:off x="4175918" y="992507"/>
        <a:ext cx="8478378" cy="3834635"/>
      </dsp:txXfrm>
    </dsp:sp>
    <dsp:sp modelId="{6921854E-8383-4060-904A-664A32296E33}">
      <dsp:nvSpPr>
        <dsp:cNvPr id="0" name=""/>
        <dsp:cNvSpPr/>
      </dsp:nvSpPr>
      <dsp:spPr>
        <a:xfrm>
          <a:off x="0" y="992507"/>
          <a:ext cx="3796289" cy="3834635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7557B1F-09BE-457D-A06E-59561991AB7F}">
      <dsp:nvSpPr>
        <dsp:cNvPr id="0" name=""/>
        <dsp:cNvSpPr/>
      </dsp:nvSpPr>
      <dsp:spPr>
        <a:xfrm>
          <a:off x="0" y="5459857"/>
          <a:ext cx="8478378" cy="383463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 dirty="0"/>
            <a:t>Build America Buy America (BABA)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/>
            <a:t>Expands stricter domestic content rules to all federally funded infrastructure projects.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/>
            <a:t>Added construction materials</a:t>
          </a:r>
          <a:endParaRPr lang="en-US" sz="3500" kern="1200" dirty="0"/>
        </a:p>
      </dsp:txBody>
      <dsp:txXfrm>
        <a:off x="0" y="5459857"/>
        <a:ext cx="8478378" cy="3834635"/>
      </dsp:txXfrm>
    </dsp:sp>
    <dsp:sp modelId="{B875BD20-A4EA-4979-9845-CA78BA9A7A86}">
      <dsp:nvSpPr>
        <dsp:cNvPr id="0" name=""/>
        <dsp:cNvSpPr/>
      </dsp:nvSpPr>
      <dsp:spPr>
        <a:xfrm>
          <a:off x="8858007" y="5459857"/>
          <a:ext cx="3796289" cy="3834635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EF6BAB-F08E-441F-B5E6-D55F0156B36E}">
      <dsp:nvSpPr>
        <dsp:cNvPr id="0" name=""/>
        <dsp:cNvSpPr/>
      </dsp:nvSpPr>
      <dsp:spPr>
        <a:xfrm>
          <a:off x="0" y="455676"/>
          <a:ext cx="14020800" cy="228864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8056" tIns="256032" rIns="448056" bIns="256032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Articles, materials, or supplies that consist of the following:</a:t>
          </a:r>
        </a:p>
      </dsp:txBody>
      <dsp:txXfrm>
        <a:off x="0" y="455676"/>
        <a:ext cx="14020800" cy="2288640"/>
      </dsp:txXfrm>
    </dsp:sp>
    <dsp:sp modelId="{0B33B516-9D3C-4E04-8E77-E8428765EF3E}">
      <dsp:nvSpPr>
        <dsp:cNvPr id="0" name=""/>
        <dsp:cNvSpPr/>
      </dsp:nvSpPr>
      <dsp:spPr>
        <a:xfrm>
          <a:off x="0" y="2744316"/>
          <a:ext cx="14020800" cy="46692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6042" tIns="336042" rIns="448056" bIns="504063" numCol="1" spcCol="1270" anchor="t" anchorCtr="0">
          <a:noAutofit/>
        </a:bodyPr>
        <a:lstStyle/>
        <a:p>
          <a:pPr marL="285750" lvl="1" indent="-285750" algn="l" defTabSz="2800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300" kern="1200" dirty="0"/>
            <a:t>Wholly/predominantly iron or steel or</a:t>
          </a:r>
        </a:p>
        <a:p>
          <a:pPr marL="285750" lvl="1" indent="-285750" algn="l" defTabSz="2800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300" kern="1200" dirty="0"/>
            <a:t>Combination of both</a:t>
          </a:r>
        </a:p>
        <a:p>
          <a:pPr marL="285750" lvl="1" indent="-285750" algn="l" defTabSz="2800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300" kern="1200" dirty="0"/>
            <a:t>Cost of the iron and steel content &gt;50% the total cost of all its </a:t>
          </a:r>
          <a:r>
            <a:rPr lang="da-DK" sz="6300" kern="1200" dirty="0"/>
            <a:t>components</a:t>
          </a:r>
          <a:endParaRPr lang="en-US" sz="6300" kern="1200" dirty="0"/>
        </a:p>
      </dsp:txBody>
      <dsp:txXfrm>
        <a:off x="0" y="2744316"/>
        <a:ext cx="14020800" cy="466924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Steel and Iron</a:t>
          </a:r>
        </a:p>
      </dsp:txBody>
      <dsp:txXfrm>
        <a:off x="76105" y="439592"/>
        <a:ext cx="10134790" cy="140681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EF6BAB-F08E-441F-B5E6-D55F0156B36E}">
      <dsp:nvSpPr>
        <dsp:cNvPr id="0" name=""/>
        <dsp:cNvSpPr/>
      </dsp:nvSpPr>
      <dsp:spPr>
        <a:xfrm>
          <a:off x="0" y="281068"/>
          <a:ext cx="14020800" cy="18829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9824" tIns="211328" rIns="369824" bIns="211328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Articles, materials, or supplies processed into a specific form and shape.</a:t>
          </a:r>
        </a:p>
      </dsp:txBody>
      <dsp:txXfrm>
        <a:off x="0" y="281068"/>
        <a:ext cx="14020800" cy="1882980"/>
      </dsp:txXfrm>
    </dsp:sp>
    <dsp:sp modelId="{0B33B516-9D3C-4E04-8E77-E8428765EF3E}">
      <dsp:nvSpPr>
        <dsp:cNvPr id="0" name=""/>
        <dsp:cNvSpPr/>
      </dsp:nvSpPr>
      <dsp:spPr>
        <a:xfrm>
          <a:off x="0" y="2164048"/>
          <a:ext cx="14020800" cy="5424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7368" tIns="277368" rIns="369824" bIns="416052" numCol="1" spcCol="1270" anchor="t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Combined with other articles, materials, or supplies</a:t>
          </a:r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Create a product with different properties than the individual articles, materials, or supplies.</a:t>
          </a:r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Arrives to job in final form.</a:t>
          </a:r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55% of component costs must be U.S. produced. </a:t>
          </a:r>
        </a:p>
      </dsp:txBody>
      <dsp:txXfrm>
        <a:off x="0" y="2164048"/>
        <a:ext cx="14020800" cy="542412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Manufactured Products</a:t>
          </a:r>
        </a:p>
      </dsp:txBody>
      <dsp:txXfrm>
        <a:off x="76105" y="439592"/>
        <a:ext cx="10134790" cy="140681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EF6BAB-F08E-441F-B5E6-D55F0156B36E}">
      <dsp:nvSpPr>
        <dsp:cNvPr id="0" name=""/>
        <dsp:cNvSpPr/>
      </dsp:nvSpPr>
      <dsp:spPr>
        <a:xfrm>
          <a:off x="0" y="14848"/>
          <a:ext cx="14020800" cy="17785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195072" rIns="341376" bIns="195072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Articles, materials, or supplies that consist of one of the following:</a:t>
          </a:r>
        </a:p>
      </dsp:txBody>
      <dsp:txXfrm>
        <a:off x="0" y="14848"/>
        <a:ext cx="14020800" cy="1778580"/>
      </dsp:txXfrm>
    </dsp:sp>
    <dsp:sp modelId="{0B33B516-9D3C-4E04-8E77-E8428765EF3E}">
      <dsp:nvSpPr>
        <dsp:cNvPr id="0" name=""/>
        <dsp:cNvSpPr/>
      </dsp:nvSpPr>
      <dsp:spPr>
        <a:xfrm>
          <a:off x="0" y="1793429"/>
          <a:ext cx="14020800" cy="6060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6032" tIns="256032" rIns="341376" bIns="384048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 dirty="0"/>
            <a:t>Non-Ferrous metals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 dirty="0"/>
            <a:t>Plastic and polymer-based products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 dirty="0"/>
            <a:t>Glass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 dirty="0"/>
            <a:t>Fiber optic cable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 dirty="0"/>
            <a:t>Optical Fiber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 dirty="0"/>
            <a:t>Lumber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800" kern="1200" dirty="0"/>
            <a:t>Engineered wood or drywall</a:t>
          </a:r>
        </a:p>
      </dsp:txBody>
      <dsp:txXfrm>
        <a:off x="0" y="1793429"/>
        <a:ext cx="14020800" cy="606096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Construction Materials</a:t>
          </a:r>
        </a:p>
      </dsp:txBody>
      <dsp:txXfrm>
        <a:off x="76105" y="439592"/>
        <a:ext cx="10134790" cy="140681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EF6BAB-F08E-441F-B5E6-D55F0156B36E}">
      <dsp:nvSpPr>
        <dsp:cNvPr id="0" name=""/>
        <dsp:cNvSpPr/>
      </dsp:nvSpPr>
      <dsp:spPr>
        <a:xfrm>
          <a:off x="68" y="39959"/>
          <a:ext cx="6551711" cy="126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Minor additions</a:t>
          </a:r>
        </a:p>
      </dsp:txBody>
      <dsp:txXfrm>
        <a:off x="68" y="39959"/>
        <a:ext cx="6551711" cy="1267200"/>
      </dsp:txXfrm>
    </dsp:sp>
    <dsp:sp modelId="{0B33B516-9D3C-4E04-8E77-E8428765EF3E}">
      <dsp:nvSpPr>
        <dsp:cNvPr id="0" name=""/>
        <dsp:cNvSpPr/>
      </dsp:nvSpPr>
      <dsp:spPr>
        <a:xfrm>
          <a:off x="68" y="1307159"/>
          <a:ext cx="6551711" cy="65221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4696" tIns="234696" rIns="312928" bIns="352044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Adding articles, materials, supplies, or binding agents to a construction material, does not change the categorization. </a:t>
          </a:r>
        </a:p>
      </dsp:txBody>
      <dsp:txXfrm>
        <a:off x="68" y="1307159"/>
        <a:ext cx="6551711" cy="6522119"/>
      </dsp:txXfrm>
    </dsp:sp>
    <dsp:sp modelId="{EA5C07DF-5112-487A-AA1B-6D294373354E}">
      <dsp:nvSpPr>
        <dsp:cNvPr id="0" name=""/>
        <dsp:cNvSpPr/>
      </dsp:nvSpPr>
      <dsp:spPr>
        <a:xfrm>
          <a:off x="7469019" y="39959"/>
          <a:ext cx="6551711" cy="126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Does not include</a:t>
          </a:r>
          <a:endParaRPr lang="en-US" sz="4400" kern="1200" dirty="0"/>
        </a:p>
      </dsp:txBody>
      <dsp:txXfrm>
        <a:off x="7469019" y="39959"/>
        <a:ext cx="6551711" cy="1267200"/>
      </dsp:txXfrm>
    </dsp:sp>
    <dsp:sp modelId="{13B8BC0E-EEFE-49BC-9EFD-725E73701199}">
      <dsp:nvSpPr>
        <dsp:cNvPr id="0" name=""/>
        <dsp:cNvSpPr/>
      </dsp:nvSpPr>
      <dsp:spPr>
        <a:xfrm>
          <a:off x="7469019" y="1307159"/>
          <a:ext cx="6551711" cy="65221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4696" tIns="234696" rIns="312928" bIns="352044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Section 70917(c) Excluded Materials</a:t>
          </a:r>
        </a:p>
        <a:p>
          <a:pPr marL="571500" lvl="2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Cement and cementitious materials.</a:t>
          </a:r>
        </a:p>
        <a:p>
          <a:pPr marL="571500" lvl="2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Aggregates such as stone, sand, or gravel.</a:t>
          </a:r>
        </a:p>
        <a:p>
          <a:pPr marL="571500" lvl="2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Aggregate binding agents or additives.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400" kern="1200" dirty="0"/>
        </a:p>
      </dsp:txBody>
      <dsp:txXfrm>
        <a:off x="7469019" y="1307159"/>
        <a:ext cx="6551711" cy="652211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Notes</a:t>
          </a:r>
        </a:p>
      </dsp:txBody>
      <dsp:txXfrm>
        <a:off x="76105" y="439592"/>
        <a:ext cx="10134790" cy="140681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5F42B-CF72-46D9-AEAC-ECBF98C3DC62}">
      <dsp:nvSpPr>
        <dsp:cNvPr id="0" name=""/>
        <dsp:cNvSpPr/>
      </dsp:nvSpPr>
      <dsp:spPr>
        <a:xfrm>
          <a:off x="0" y="0"/>
          <a:ext cx="8411303" cy="17526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Project steps</a:t>
          </a:r>
        </a:p>
      </dsp:txBody>
      <dsp:txXfrm>
        <a:off x="1857520" y="0"/>
        <a:ext cx="6553782" cy="1752601"/>
      </dsp:txXfrm>
    </dsp:sp>
    <dsp:sp modelId="{2BBE650C-1566-42BE-B743-A121D1E5E262}">
      <dsp:nvSpPr>
        <dsp:cNvPr id="0" name=""/>
        <dsp:cNvSpPr/>
      </dsp:nvSpPr>
      <dsp:spPr>
        <a:xfrm>
          <a:off x="175260" y="175260"/>
          <a:ext cx="1682260" cy="140208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82545-CD36-48CC-9517-9253BF2893BE}">
      <dsp:nvSpPr>
        <dsp:cNvPr id="0" name=""/>
        <dsp:cNvSpPr/>
      </dsp:nvSpPr>
      <dsp:spPr>
        <a:xfrm rot="10800000">
          <a:off x="3123098" y="3925"/>
          <a:ext cx="9264317" cy="315842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2776" tIns="240030" rIns="448056" bIns="24003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Address domestic material use at milestones</a:t>
          </a:r>
        </a:p>
      </dsp:txBody>
      <dsp:txXfrm rot="10800000">
        <a:off x="3912703" y="3925"/>
        <a:ext cx="8474712" cy="3158420"/>
      </dsp:txXfrm>
    </dsp:sp>
    <dsp:sp modelId="{ED47A8D0-ACFE-4C88-8D6A-55CF51E7DE90}">
      <dsp:nvSpPr>
        <dsp:cNvPr id="0" name=""/>
        <dsp:cNvSpPr/>
      </dsp:nvSpPr>
      <dsp:spPr>
        <a:xfrm>
          <a:off x="1543888" y="3925"/>
          <a:ext cx="3158420" cy="3158420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EDBBB8-9CBF-49C9-B842-15EE0C084898}">
      <dsp:nvSpPr>
        <dsp:cNvPr id="0" name=""/>
        <dsp:cNvSpPr/>
      </dsp:nvSpPr>
      <dsp:spPr>
        <a:xfrm rot="10800000">
          <a:off x="3123098" y="4105157"/>
          <a:ext cx="9264317" cy="315842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2776" tIns="240030" rIns="448056" bIns="24003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Validate with specific documents and actions</a:t>
          </a:r>
        </a:p>
      </dsp:txBody>
      <dsp:txXfrm rot="10800000">
        <a:off x="3912703" y="4105157"/>
        <a:ext cx="8474712" cy="3158420"/>
      </dsp:txXfrm>
    </dsp:sp>
    <dsp:sp modelId="{A6EC431A-5B43-4CC9-871A-96FCDC1CBBBC}">
      <dsp:nvSpPr>
        <dsp:cNvPr id="0" name=""/>
        <dsp:cNvSpPr/>
      </dsp:nvSpPr>
      <dsp:spPr>
        <a:xfrm>
          <a:off x="1543888" y="4105157"/>
          <a:ext cx="3158420" cy="3158420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470630" y="3943579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235191" y="4644813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*Notification with a state letter.</a:t>
          </a:r>
        </a:p>
      </dsp:txBody>
      <dsp:txXfrm>
        <a:off x="235191" y="4644813"/>
        <a:ext cx="2118845" cy="1857292"/>
      </dsp:txXfrm>
    </dsp:sp>
    <dsp:sp modelId="{B953D944-EC16-49E2-B7A4-392808818820}">
      <dsp:nvSpPr>
        <dsp:cNvPr id="0" name=""/>
        <dsp:cNvSpPr/>
      </dsp:nvSpPr>
      <dsp:spPr>
        <a:xfrm>
          <a:off x="1954254" y="3770793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20F9BD-66FF-4A7D-A4B9-3EFCD4A9D897}">
      <dsp:nvSpPr>
        <dsp:cNvPr id="0" name=""/>
        <dsp:cNvSpPr/>
      </dsp:nvSpPr>
      <dsp:spPr>
        <a:xfrm rot="5400000">
          <a:off x="3064511" y="3301720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7A0BE6-3B8A-4E78-B51D-3C2AC6E9752B}">
      <dsp:nvSpPr>
        <dsp:cNvPr id="0" name=""/>
        <dsp:cNvSpPr/>
      </dsp:nvSpPr>
      <dsp:spPr>
        <a:xfrm>
          <a:off x="2829072" y="4002955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*Binding terms via agreement.</a:t>
          </a:r>
        </a:p>
      </dsp:txBody>
      <dsp:txXfrm>
        <a:off x="2829072" y="4002955"/>
        <a:ext cx="2118845" cy="1857292"/>
      </dsp:txXfrm>
    </dsp:sp>
    <dsp:sp modelId="{66D1FE04-A124-4676-BCD9-3FBC94B0956E}">
      <dsp:nvSpPr>
        <dsp:cNvPr id="0" name=""/>
        <dsp:cNvSpPr/>
      </dsp:nvSpPr>
      <dsp:spPr>
        <a:xfrm>
          <a:off x="4548135" y="3128935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015A45-61D7-4FF5-8356-5AC241EE3592}">
      <dsp:nvSpPr>
        <dsp:cNvPr id="0" name=""/>
        <dsp:cNvSpPr/>
      </dsp:nvSpPr>
      <dsp:spPr>
        <a:xfrm rot="5400000">
          <a:off x="5658392" y="2659862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07472F-82C3-41FB-80AC-E227258113DA}">
      <dsp:nvSpPr>
        <dsp:cNvPr id="0" name=""/>
        <dsp:cNvSpPr/>
      </dsp:nvSpPr>
      <dsp:spPr>
        <a:xfrm>
          <a:off x="5422953" y="3361096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Coordinate with Utility during plan development.</a:t>
          </a:r>
        </a:p>
      </dsp:txBody>
      <dsp:txXfrm>
        <a:off x="5422953" y="3361096"/>
        <a:ext cx="2118845" cy="1857292"/>
      </dsp:txXfrm>
    </dsp:sp>
    <dsp:sp modelId="{90018FE7-0F0B-4037-8066-534D3C591A9B}">
      <dsp:nvSpPr>
        <dsp:cNvPr id="0" name=""/>
        <dsp:cNvSpPr/>
      </dsp:nvSpPr>
      <dsp:spPr>
        <a:xfrm>
          <a:off x="7142016" y="2487076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0D0668-0BB2-4974-8BAE-B074ED89AA8B}">
      <dsp:nvSpPr>
        <dsp:cNvPr id="0" name=""/>
        <dsp:cNvSpPr/>
      </dsp:nvSpPr>
      <dsp:spPr>
        <a:xfrm rot="5400000">
          <a:off x="8252273" y="2018003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6B25FB-08EA-42AD-8563-94D1E9C7533A}">
      <dsp:nvSpPr>
        <dsp:cNvPr id="0" name=""/>
        <dsp:cNvSpPr/>
      </dsp:nvSpPr>
      <dsp:spPr>
        <a:xfrm>
          <a:off x="8016834" y="2719238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Verify compliance with field inspections.</a:t>
          </a:r>
        </a:p>
      </dsp:txBody>
      <dsp:txXfrm>
        <a:off x="8016834" y="2719238"/>
        <a:ext cx="2118845" cy="1857292"/>
      </dsp:txXfrm>
    </dsp:sp>
    <dsp:sp modelId="{7042C54F-0D32-46F6-9CA1-2C6B56A0468A}">
      <dsp:nvSpPr>
        <dsp:cNvPr id="0" name=""/>
        <dsp:cNvSpPr/>
      </dsp:nvSpPr>
      <dsp:spPr>
        <a:xfrm>
          <a:off x="9735897" y="1845218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6A2ED-7F9A-4045-9D51-1ECC31C28F75}">
      <dsp:nvSpPr>
        <dsp:cNvPr id="0" name=""/>
        <dsp:cNvSpPr/>
      </dsp:nvSpPr>
      <dsp:spPr>
        <a:xfrm rot="5400000">
          <a:off x="10846154" y="1376145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CB017F-8E02-4B75-848A-FBC72C2D9609}">
      <dsp:nvSpPr>
        <dsp:cNvPr id="0" name=""/>
        <dsp:cNvSpPr/>
      </dsp:nvSpPr>
      <dsp:spPr>
        <a:xfrm>
          <a:off x="10610715" y="2077379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*Owner certification via invoice.</a:t>
          </a:r>
        </a:p>
      </dsp:txBody>
      <dsp:txXfrm>
        <a:off x="10610715" y="2077379"/>
        <a:ext cx="2118845" cy="1857292"/>
      </dsp:txXfrm>
    </dsp:sp>
    <dsp:sp modelId="{FB7D788A-0269-4BF3-B09B-8DB07884A22A}">
      <dsp:nvSpPr>
        <dsp:cNvPr id="0" name=""/>
        <dsp:cNvSpPr/>
      </dsp:nvSpPr>
      <dsp:spPr>
        <a:xfrm>
          <a:off x="12329778" y="1203359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F98E77-7C63-4CB9-8206-8F382F327F41}">
      <dsp:nvSpPr>
        <dsp:cNvPr id="0" name=""/>
        <dsp:cNvSpPr/>
      </dsp:nvSpPr>
      <dsp:spPr>
        <a:xfrm rot="5400000">
          <a:off x="13440035" y="734286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BA3F5D-1DF5-4AE2-BB07-68E3C3A4AA5D}">
      <dsp:nvSpPr>
        <dsp:cNvPr id="0" name=""/>
        <dsp:cNvSpPr/>
      </dsp:nvSpPr>
      <dsp:spPr>
        <a:xfrm>
          <a:off x="13204596" y="1435521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Communicate outcomes in utility and rail impact note.</a:t>
          </a:r>
        </a:p>
      </dsp:txBody>
      <dsp:txXfrm>
        <a:off x="13204596" y="1435521"/>
        <a:ext cx="2118845" cy="1857292"/>
      </dsp:txXfrm>
    </dsp:sp>
    <dsp:sp modelId="{D2EDC815-4CDE-42C1-9613-D922E7AF5389}">
      <dsp:nvSpPr>
        <dsp:cNvPr id="0" name=""/>
        <dsp:cNvSpPr/>
      </dsp:nvSpPr>
      <dsp:spPr>
        <a:xfrm>
          <a:off x="14923660" y="561501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BCF22C-52D6-4817-A3D5-42F43EA5A5E2}">
      <dsp:nvSpPr>
        <dsp:cNvPr id="0" name=""/>
        <dsp:cNvSpPr/>
      </dsp:nvSpPr>
      <dsp:spPr>
        <a:xfrm rot="5400000">
          <a:off x="16033916" y="92428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D896A4-C972-4FFB-AA35-338FAF7DE8B9}">
      <dsp:nvSpPr>
        <dsp:cNvPr id="0" name=""/>
        <dsp:cNvSpPr/>
      </dsp:nvSpPr>
      <dsp:spPr>
        <a:xfrm>
          <a:off x="15798477" y="793662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Conduct compliance reviews</a:t>
          </a:r>
        </a:p>
      </dsp:txBody>
      <dsp:txXfrm>
        <a:off x="15798477" y="793662"/>
        <a:ext cx="2118845" cy="185729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4D81E-71F0-4BB9-B63D-8B70E7021F1F}">
      <dsp:nvSpPr>
        <dsp:cNvPr id="0" name=""/>
        <dsp:cNvSpPr/>
      </dsp:nvSpPr>
      <dsp:spPr>
        <a:xfrm>
          <a:off x="0" y="5909"/>
          <a:ext cx="10102849" cy="2426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Domestic Material Compliance Milestones</a:t>
          </a:r>
        </a:p>
      </dsp:txBody>
      <dsp:txXfrm>
        <a:off x="118456" y="124365"/>
        <a:ext cx="9865937" cy="218966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1027255" y="-179285"/>
          <a:ext cx="1711681" cy="284819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741533" y="671712"/>
          <a:ext cx="2571370" cy="2253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Coordinate with Utility during plan development.</a:t>
          </a:r>
        </a:p>
      </dsp:txBody>
      <dsp:txXfrm>
        <a:off x="741533" y="671712"/>
        <a:ext cx="2571370" cy="225395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63750D-4697-4113-B53F-6C2D83C76F48}">
      <dsp:nvSpPr>
        <dsp:cNvPr id="0" name=""/>
        <dsp:cNvSpPr/>
      </dsp:nvSpPr>
      <dsp:spPr>
        <a:xfrm>
          <a:off x="0" y="3941635"/>
          <a:ext cx="12826288" cy="79629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2216D7-61BD-4212-85B7-99D1F067A937}">
      <dsp:nvSpPr>
        <dsp:cNvPr id="0" name=""/>
        <dsp:cNvSpPr/>
      </dsp:nvSpPr>
      <dsp:spPr>
        <a:xfrm>
          <a:off x="12400025" y="3662934"/>
          <a:ext cx="477774" cy="637032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8FC3F-4BA5-40B7-B370-2AD49E4CDE9A}">
      <dsp:nvSpPr>
        <dsp:cNvPr id="0" name=""/>
        <dsp:cNvSpPr/>
      </dsp:nvSpPr>
      <dsp:spPr>
        <a:xfrm>
          <a:off x="993140" y="2002012"/>
          <a:ext cx="4158293" cy="1755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452356-6C76-4F19-ADA1-B153DA962B56}">
      <dsp:nvSpPr>
        <dsp:cNvPr id="0" name=""/>
        <dsp:cNvSpPr/>
      </dsp:nvSpPr>
      <dsp:spPr>
        <a:xfrm>
          <a:off x="993140" y="1094014"/>
          <a:ext cx="4158293" cy="907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/>
            <a:t>Review plans and estimate</a:t>
          </a:r>
        </a:p>
      </dsp:txBody>
      <dsp:txXfrm>
        <a:off x="993140" y="1094014"/>
        <a:ext cx="4158293" cy="907998"/>
      </dsp:txXfrm>
    </dsp:sp>
    <dsp:sp modelId="{9AC4F8DC-F2BA-4DCC-B31A-F9BD7B9EDF91}">
      <dsp:nvSpPr>
        <dsp:cNvPr id="0" name=""/>
        <dsp:cNvSpPr/>
      </dsp:nvSpPr>
      <dsp:spPr>
        <a:xfrm>
          <a:off x="466369" y="1033481"/>
          <a:ext cx="61973" cy="296612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E1041-1748-48EA-8315-E3F43052F46C}">
      <dsp:nvSpPr>
        <dsp:cNvPr id="0" name=""/>
        <dsp:cNvSpPr/>
      </dsp:nvSpPr>
      <dsp:spPr>
        <a:xfrm>
          <a:off x="3568071" y="6057902"/>
          <a:ext cx="4158293" cy="1459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32DDC-017E-423F-B675-EDA9EF77F154}">
      <dsp:nvSpPr>
        <dsp:cNvPr id="0" name=""/>
        <dsp:cNvSpPr/>
      </dsp:nvSpPr>
      <dsp:spPr>
        <a:xfrm>
          <a:off x="3568071" y="5095524"/>
          <a:ext cx="4158293" cy="962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/>
            <a:t>Ask the utility about non-domestic materials and certification retainage</a:t>
          </a:r>
        </a:p>
      </dsp:txBody>
      <dsp:txXfrm>
        <a:off x="3568071" y="5095524"/>
        <a:ext cx="4158293" cy="962377"/>
      </dsp:txXfrm>
    </dsp:sp>
    <dsp:sp modelId="{698ED52B-1640-4C98-B954-81F9A3896FCE}">
      <dsp:nvSpPr>
        <dsp:cNvPr id="0" name=""/>
        <dsp:cNvSpPr/>
      </dsp:nvSpPr>
      <dsp:spPr>
        <a:xfrm>
          <a:off x="3041300" y="3962973"/>
          <a:ext cx="61973" cy="304235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424E8C-B352-44DC-833B-492A3FAAE8C0}">
      <dsp:nvSpPr>
        <dsp:cNvPr id="0" name=""/>
        <dsp:cNvSpPr/>
      </dsp:nvSpPr>
      <dsp:spPr>
        <a:xfrm>
          <a:off x="336226" y="876094"/>
          <a:ext cx="322259" cy="314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93DE08-4D1E-45FB-A6B9-418CCCF6B7D2}">
      <dsp:nvSpPr>
        <dsp:cNvPr id="0" name=""/>
        <dsp:cNvSpPr/>
      </dsp:nvSpPr>
      <dsp:spPr>
        <a:xfrm>
          <a:off x="2911157" y="6844199"/>
          <a:ext cx="322259" cy="322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1A8BB-59A8-4069-B6FE-5ED3D036EB0A}">
      <dsp:nvSpPr>
        <dsp:cNvPr id="0" name=""/>
        <dsp:cNvSpPr/>
      </dsp:nvSpPr>
      <dsp:spPr>
        <a:xfrm>
          <a:off x="6143002" y="2002012"/>
          <a:ext cx="4158293" cy="1755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05EA-B236-4ED2-AD91-243486FA92B0}">
      <dsp:nvSpPr>
        <dsp:cNvPr id="0" name=""/>
        <dsp:cNvSpPr/>
      </dsp:nvSpPr>
      <dsp:spPr>
        <a:xfrm>
          <a:off x="6143002" y="1094014"/>
          <a:ext cx="4158293" cy="907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/>
            <a:t>Provide the Domestic Materials Self Certification Form</a:t>
          </a:r>
        </a:p>
      </dsp:txBody>
      <dsp:txXfrm>
        <a:off x="6143002" y="1094014"/>
        <a:ext cx="4158293" cy="907998"/>
      </dsp:txXfrm>
    </dsp:sp>
    <dsp:sp modelId="{8FE40D50-5D4A-481C-8F61-B622ADEE1463}">
      <dsp:nvSpPr>
        <dsp:cNvPr id="0" name=""/>
        <dsp:cNvSpPr/>
      </dsp:nvSpPr>
      <dsp:spPr>
        <a:xfrm>
          <a:off x="5616232" y="1033481"/>
          <a:ext cx="61973" cy="296612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943C00-9DEB-48B3-8AF0-52668AE51897}">
      <dsp:nvSpPr>
        <dsp:cNvPr id="0" name=""/>
        <dsp:cNvSpPr/>
      </dsp:nvSpPr>
      <dsp:spPr>
        <a:xfrm>
          <a:off x="8717934" y="6057902"/>
          <a:ext cx="4158293" cy="1459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14B18-786C-44D6-8013-9158CEEC687D}">
      <dsp:nvSpPr>
        <dsp:cNvPr id="0" name=""/>
        <dsp:cNvSpPr/>
      </dsp:nvSpPr>
      <dsp:spPr>
        <a:xfrm>
          <a:off x="8717934" y="5095524"/>
          <a:ext cx="4158293" cy="962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/>
            <a:t>Identify Non-Domestic needs (quantities, costs &amp; justification)</a:t>
          </a:r>
        </a:p>
      </dsp:txBody>
      <dsp:txXfrm>
        <a:off x="8717934" y="5095524"/>
        <a:ext cx="4158293" cy="962377"/>
      </dsp:txXfrm>
    </dsp:sp>
    <dsp:sp modelId="{D6ABEC46-A738-444E-A67D-CCCEA7535B42}">
      <dsp:nvSpPr>
        <dsp:cNvPr id="0" name=""/>
        <dsp:cNvSpPr/>
      </dsp:nvSpPr>
      <dsp:spPr>
        <a:xfrm>
          <a:off x="8191163" y="3962973"/>
          <a:ext cx="61973" cy="304235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5D6FE4-EDF3-407A-848B-9E4AF0419926}">
      <dsp:nvSpPr>
        <dsp:cNvPr id="0" name=""/>
        <dsp:cNvSpPr/>
      </dsp:nvSpPr>
      <dsp:spPr>
        <a:xfrm>
          <a:off x="5486088" y="876094"/>
          <a:ext cx="322259" cy="314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4D4F4-8CCE-4AFA-A977-578CE10B137F}">
      <dsp:nvSpPr>
        <dsp:cNvPr id="0" name=""/>
        <dsp:cNvSpPr/>
      </dsp:nvSpPr>
      <dsp:spPr>
        <a:xfrm>
          <a:off x="8061019" y="6844199"/>
          <a:ext cx="322259" cy="322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CA654-04FE-44D3-A97D-863398543E91}">
      <dsp:nvSpPr>
        <dsp:cNvPr id="0" name=""/>
        <dsp:cNvSpPr/>
      </dsp:nvSpPr>
      <dsp:spPr>
        <a:xfrm rot="10800000">
          <a:off x="3897355" y="2475734"/>
          <a:ext cx="10315388" cy="519647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91501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ID Non-Domestic needs at least 9 months before letting</a:t>
          </a:r>
        </a:p>
      </dsp:txBody>
      <dsp:txXfrm rot="10800000">
        <a:off x="5196473" y="2475734"/>
        <a:ext cx="9016270" cy="5196474"/>
      </dsp:txXfrm>
    </dsp:sp>
    <dsp:sp modelId="{92F9EBA9-EF8A-4853-B752-C6250FA32C20}">
      <dsp:nvSpPr>
        <dsp:cNvPr id="0" name=""/>
        <dsp:cNvSpPr/>
      </dsp:nvSpPr>
      <dsp:spPr>
        <a:xfrm>
          <a:off x="1299118" y="2475734"/>
          <a:ext cx="5196474" cy="519647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CD8F6-87C8-46C6-B801-8927F0722C8F}">
      <dsp:nvSpPr>
        <dsp:cNvPr id="0" name=""/>
        <dsp:cNvSpPr/>
      </dsp:nvSpPr>
      <dsp:spPr>
        <a:xfrm>
          <a:off x="0" y="930525"/>
          <a:ext cx="12857831" cy="2466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Domestic Materials Self-Certification Form</a:t>
          </a:r>
        </a:p>
      </dsp:txBody>
      <dsp:txXfrm>
        <a:off x="120398" y="1050923"/>
        <a:ext cx="12617035" cy="2225563"/>
      </dsp:txXfrm>
    </dsp:sp>
    <dsp:sp modelId="{F57EF323-FBE5-4B3B-8CCD-C86ACCC5C260}">
      <dsp:nvSpPr>
        <dsp:cNvPr id="0" name=""/>
        <dsp:cNvSpPr/>
      </dsp:nvSpPr>
      <dsp:spPr>
        <a:xfrm>
          <a:off x="0" y="3396885"/>
          <a:ext cx="12857831" cy="2502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8236" tIns="78740" rIns="440944" bIns="7874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kern="1200" dirty="0"/>
            <a:t>Starting July 1, 2026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kern="1200" dirty="0"/>
            <a:t>Product, Quantity and Project specific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kern="1200" dirty="0"/>
            <a:t>Already adopted by Division of Construction</a:t>
          </a:r>
        </a:p>
      </dsp:txBody>
      <dsp:txXfrm>
        <a:off x="0" y="3396885"/>
        <a:ext cx="12857831" cy="2502630"/>
      </dsp:txXfrm>
    </dsp:sp>
    <dsp:sp modelId="{63521777-09E0-4A70-923F-2C0B11C0FE70}">
      <dsp:nvSpPr>
        <dsp:cNvPr id="0" name=""/>
        <dsp:cNvSpPr/>
      </dsp:nvSpPr>
      <dsp:spPr>
        <a:xfrm>
          <a:off x="0" y="5899515"/>
          <a:ext cx="12857831" cy="2466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Certifications must be retained by the utility and produced upon request.</a:t>
          </a:r>
        </a:p>
      </dsp:txBody>
      <dsp:txXfrm>
        <a:off x="120398" y="6019913"/>
        <a:ext cx="12617035" cy="2225563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AF887-1732-4763-8DCD-D6EEDC8D8E59}">
      <dsp:nvSpPr>
        <dsp:cNvPr id="0" name=""/>
        <dsp:cNvSpPr/>
      </dsp:nvSpPr>
      <dsp:spPr>
        <a:xfrm>
          <a:off x="0" y="0"/>
          <a:ext cx="13182600" cy="83629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6500" kern="1200" dirty="0"/>
            <a:t>Violations can result in:</a:t>
          </a:r>
        </a:p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6500" kern="1200" dirty="0"/>
            <a:t>1. Contract termination</a:t>
          </a:r>
        </a:p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6500" kern="1200" dirty="0"/>
            <a:t>2. Debarment from future federal contracts</a:t>
          </a:r>
        </a:p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6500" kern="1200" dirty="0"/>
            <a:t>3. False claims liability</a:t>
          </a:r>
        </a:p>
      </dsp:txBody>
      <dsp:txXfrm>
        <a:off x="3472815" y="0"/>
        <a:ext cx="9709785" cy="8362950"/>
      </dsp:txXfrm>
    </dsp:sp>
    <dsp:sp modelId="{CB8A5A69-2135-4FA6-A139-50E8BC3CBCF9}">
      <dsp:nvSpPr>
        <dsp:cNvPr id="0" name=""/>
        <dsp:cNvSpPr/>
      </dsp:nvSpPr>
      <dsp:spPr>
        <a:xfrm>
          <a:off x="836295" y="836295"/>
          <a:ext cx="2636520" cy="66903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95000" r="-9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470630" y="3943579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235191" y="4644813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*Notification with a state letter.</a:t>
          </a:r>
        </a:p>
      </dsp:txBody>
      <dsp:txXfrm>
        <a:off x="235191" y="4644813"/>
        <a:ext cx="2118845" cy="1857292"/>
      </dsp:txXfrm>
    </dsp:sp>
    <dsp:sp modelId="{B953D944-EC16-49E2-B7A4-392808818820}">
      <dsp:nvSpPr>
        <dsp:cNvPr id="0" name=""/>
        <dsp:cNvSpPr/>
      </dsp:nvSpPr>
      <dsp:spPr>
        <a:xfrm>
          <a:off x="1954254" y="3770793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20F9BD-66FF-4A7D-A4B9-3EFCD4A9D897}">
      <dsp:nvSpPr>
        <dsp:cNvPr id="0" name=""/>
        <dsp:cNvSpPr/>
      </dsp:nvSpPr>
      <dsp:spPr>
        <a:xfrm rot="5400000">
          <a:off x="3064511" y="3301720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7A0BE6-3B8A-4E78-B51D-3C2AC6E9752B}">
      <dsp:nvSpPr>
        <dsp:cNvPr id="0" name=""/>
        <dsp:cNvSpPr/>
      </dsp:nvSpPr>
      <dsp:spPr>
        <a:xfrm>
          <a:off x="2829072" y="4002955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*Binding terms via agreement.</a:t>
          </a:r>
        </a:p>
      </dsp:txBody>
      <dsp:txXfrm>
        <a:off x="2829072" y="4002955"/>
        <a:ext cx="2118845" cy="1857292"/>
      </dsp:txXfrm>
    </dsp:sp>
    <dsp:sp modelId="{66D1FE04-A124-4676-BCD9-3FBC94B0956E}">
      <dsp:nvSpPr>
        <dsp:cNvPr id="0" name=""/>
        <dsp:cNvSpPr/>
      </dsp:nvSpPr>
      <dsp:spPr>
        <a:xfrm>
          <a:off x="4548135" y="3128935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015A45-61D7-4FF5-8356-5AC241EE3592}">
      <dsp:nvSpPr>
        <dsp:cNvPr id="0" name=""/>
        <dsp:cNvSpPr/>
      </dsp:nvSpPr>
      <dsp:spPr>
        <a:xfrm rot="5400000">
          <a:off x="5658392" y="2659862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07472F-82C3-41FB-80AC-E227258113DA}">
      <dsp:nvSpPr>
        <dsp:cNvPr id="0" name=""/>
        <dsp:cNvSpPr/>
      </dsp:nvSpPr>
      <dsp:spPr>
        <a:xfrm>
          <a:off x="5422953" y="3361096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Coordinate with Utility during plan development.</a:t>
          </a:r>
        </a:p>
      </dsp:txBody>
      <dsp:txXfrm>
        <a:off x="5422953" y="3361096"/>
        <a:ext cx="2118845" cy="1857292"/>
      </dsp:txXfrm>
    </dsp:sp>
    <dsp:sp modelId="{90018FE7-0F0B-4037-8066-534D3C591A9B}">
      <dsp:nvSpPr>
        <dsp:cNvPr id="0" name=""/>
        <dsp:cNvSpPr/>
      </dsp:nvSpPr>
      <dsp:spPr>
        <a:xfrm>
          <a:off x="7142016" y="2487076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0D0668-0BB2-4974-8BAE-B074ED89AA8B}">
      <dsp:nvSpPr>
        <dsp:cNvPr id="0" name=""/>
        <dsp:cNvSpPr/>
      </dsp:nvSpPr>
      <dsp:spPr>
        <a:xfrm rot="5400000">
          <a:off x="8252273" y="2018003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6B25FB-08EA-42AD-8563-94D1E9C7533A}">
      <dsp:nvSpPr>
        <dsp:cNvPr id="0" name=""/>
        <dsp:cNvSpPr/>
      </dsp:nvSpPr>
      <dsp:spPr>
        <a:xfrm>
          <a:off x="8016834" y="2719238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Verify compliance with field inspections.</a:t>
          </a:r>
        </a:p>
      </dsp:txBody>
      <dsp:txXfrm>
        <a:off x="8016834" y="2719238"/>
        <a:ext cx="2118845" cy="1857292"/>
      </dsp:txXfrm>
    </dsp:sp>
    <dsp:sp modelId="{7042C54F-0D32-46F6-9CA1-2C6B56A0468A}">
      <dsp:nvSpPr>
        <dsp:cNvPr id="0" name=""/>
        <dsp:cNvSpPr/>
      </dsp:nvSpPr>
      <dsp:spPr>
        <a:xfrm>
          <a:off x="9735897" y="1845218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6A2ED-7F9A-4045-9D51-1ECC31C28F75}">
      <dsp:nvSpPr>
        <dsp:cNvPr id="0" name=""/>
        <dsp:cNvSpPr/>
      </dsp:nvSpPr>
      <dsp:spPr>
        <a:xfrm rot="5400000">
          <a:off x="10846154" y="1376145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CB017F-8E02-4B75-848A-FBC72C2D9609}">
      <dsp:nvSpPr>
        <dsp:cNvPr id="0" name=""/>
        <dsp:cNvSpPr/>
      </dsp:nvSpPr>
      <dsp:spPr>
        <a:xfrm>
          <a:off x="10610715" y="2077379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*Owner certification via invoice.</a:t>
          </a:r>
        </a:p>
      </dsp:txBody>
      <dsp:txXfrm>
        <a:off x="10610715" y="2077379"/>
        <a:ext cx="2118845" cy="1857292"/>
      </dsp:txXfrm>
    </dsp:sp>
    <dsp:sp modelId="{FB7D788A-0269-4BF3-B09B-8DB07884A22A}">
      <dsp:nvSpPr>
        <dsp:cNvPr id="0" name=""/>
        <dsp:cNvSpPr/>
      </dsp:nvSpPr>
      <dsp:spPr>
        <a:xfrm>
          <a:off x="12329778" y="1203359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F98E77-7C63-4CB9-8206-8F382F327F41}">
      <dsp:nvSpPr>
        <dsp:cNvPr id="0" name=""/>
        <dsp:cNvSpPr/>
      </dsp:nvSpPr>
      <dsp:spPr>
        <a:xfrm rot="5400000">
          <a:off x="13440035" y="734286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BA3F5D-1DF5-4AE2-BB07-68E3C3A4AA5D}">
      <dsp:nvSpPr>
        <dsp:cNvPr id="0" name=""/>
        <dsp:cNvSpPr/>
      </dsp:nvSpPr>
      <dsp:spPr>
        <a:xfrm>
          <a:off x="13204596" y="1435521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Communicate outcomes in utility and rail impact note.</a:t>
          </a:r>
        </a:p>
      </dsp:txBody>
      <dsp:txXfrm>
        <a:off x="13204596" y="1435521"/>
        <a:ext cx="2118845" cy="1857292"/>
      </dsp:txXfrm>
    </dsp:sp>
    <dsp:sp modelId="{D2EDC815-4CDE-42C1-9613-D922E7AF5389}">
      <dsp:nvSpPr>
        <dsp:cNvPr id="0" name=""/>
        <dsp:cNvSpPr/>
      </dsp:nvSpPr>
      <dsp:spPr>
        <a:xfrm>
          <a:off x="14923660" y="561501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BCF22C-52D6-4817-A3D5-42F43EA5A5E2}">
      <dsp:nvSpPr>
        <dsp:cNvPr id="0" name=""/>
        <dsp:cNvSpPr/>
      </dsp:nvSpPr>
      <dsp:spPr>
        <a:xfrm rot="5400000">
          <a:off x="16033916" y="92428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D896A4-C972-4FFB-AA35-338FAF7DE8B9}">
      <dsp:nvSpPr>
        <dsp:cNvPr id="0" name=""/>
        <dsp:cNvSpPr/>
      </dsp:nvSpPr>
      <dsp:spPr>
        <a:xfrm>
          <a:off x="15798477" y="793662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Conduct compliance reviews</a:t>
          </a:r>
        </a:p>
      </dsp:txBody>
      <dsp:txXfrm>
        <a:off x="15798477" y="793662"/>
        <a:ext cx="2118845" cy="1857292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4D81E-71F0-4BB9-B63D-8B70E7021F1F}">
      <dsp:nvSpPr>
        <dsp:cNvPr id="0" name=""/>
        <dsp:cNvSpPr/>
      </dsp:nvSpPr>
      <dsp:spPr>
        <a:xfrm>
          <a:off x="0" y="5909"/>
          <a:ext cx="10102849" cy="2426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Domestic Material Compliance Milestones</a:t>
          </a:r>
        </a:p>
      </dsp:txBody>
      <dsp:txXfrm>
        <a:off x="118456" y="124365"/>
        <a:ext cx="9865937" cy="2189668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1027255" y="-179285"/>
          <a:ext cx="1711681" cy="284819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741533" y="671712"/>
          <a:ext cx="2571370" cy="2253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Verify compliance with field inspections.</a:t>
          </a:r>
        </a:p>
      </dsp:txBody>
      <dsp:txXfrm>
        <a:off x="741533" y="671712"/>
        <a:ext cx="2571370" cy="2253957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D27C0-C6CD-4354-848A-47CD69292446}">
      <dsp:nvSpPr>
        <dsp:cNvPr id="0" name=""/>
        <dsp:cNvSpPr/>
      </dsp:nvSpPr>
      <dsp:spPr>
        <a:xfrm>
          <a:off x="0" y="3751468"/>
          <a:ext cx="12978079" cy="75787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C3896-417D-4FEA-8897-6E679B98A984}">
      <dsp:nvSpPr>
        <dsp:cNvPr id="0" name=""/>
        <dsp:cNvSpPr/>
      </dsp:nvSpPr>
      <dsp:spPr>
        <a:xfrm>
          <a:off x="12575476" y="3486213"/>
          <a:ext cx="454723" cy="606298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5C040-B2F7-4167-BBBB-BE4805CF981B}">
      <dsp:nvSpPr>
        <dsp:cNvPr id="0" name=""/>
        <dsp:cNvSpPr/>
      </dsp:nvSpPr>
      <dsp:spPr>
        <a:xfrm>
          <a:off x="970076" y="1905424"/>
          <a:ext cx="5407533" cy="16707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A765A8-3434-4CBA-830C-31A09402C50B}">
      <dsp:nvSpPr>
        <dsp:cNvPr id="0" name=""/>
        <dsp:cNvSpPr/>
      </dsp:nvSpPr>
      <dsp:spPr>
        <a:xfrm>
          <a:off x="970076" y="1041232"/>
          <a:ext cx="5407533" cy="86419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4000" kern="1200" dirty="0"/>
            <a:t>When utility company relocation begins</a:t>
          </a:r>
        </a:p>
      </dsp:txBody>
      <dsp:txXfrm>
        <a:off x="970076" y="1041232"/>
        <a:ext cx="5407533" cy="864191"/>
      </dsp:txXfrm>
    </dsp:sp>
    <dsp:sp modelId="{25E91E37-5B16-4061-AD61-C579B85FFAE8}">
      <dsp:nvSpPr>
        <dsp:cNvPr id="0" name=""/>
        <dsp:cNvSpPr/>
      </dsp:nvSpPr>
      <dsp:spPr>
        <a:xfrm>
          <a:off x="454723" y="983620"/>
          <a:ext cx="60629" cy="282302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BCF55-2DE1-4E2E-BDBE-4363165C3517}">
      <dsp:nvSpPr>
        <dsp:cNvPr id="0" name=""/>
        <dsp:cNvSpPr/>
      </dsp:nvSpPr>
      <dsp:spPr>
        <a:xfrm>
          <a:off x="4227626" y="6435726"/>
          <a:ext cx="5407533" cy="138869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6428E-A31F-44D0-AE53-58565B3EBAF1}">
      <dsp:nvSpPr>
        <dsp:cNvPr id="0" name=""/>
        <dsp:cNvSpPr/>
      </dsp:nvSpPr>
      <dsp:spPr>
        <a:xfrm>
          <a:off x="4227626" y="5519779"/>
          <a:ext cx="5407533" cy="91594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4000" kern="1200" dirty="0"/>
            <a:t>KYTC must provide inspections</a:t>
          </a:r>
        </a:p>
      </dsp:txBody>
      <dsp:txXfrm>
        <a:off x="4227626" y="5519779"/>
        <a:ext cx="5407533" cy="915947"/>
      </dsp:txXfrm>
    </dsp:sp>
    <dsp:sp modelId="{F72AAE03-634E-479F-8B29-2116D4A9CD73}">
      <dsp:nvSpPr>
        <dsp:cNvPr id="0" name=""/>
        <dsp:cNvSpPr/>
      </dsp:nvSpPr>
      <dsp:spPr>
        <a:xfrm>
          <a:off x="3712273" y="3771634"/>
          <a:ext cx="60629" cy="289557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9AFF1-8853-453A-85CC-CF8736A645E3}">
      <dsp:nvSpPr>
        <dsp:cNvPr id="0" name=""/>
        <dsp:cNvSpPr/>
      </dsp:nvSpPr>
      <dsp:spPr>
        <a:xfrm>
          <a:off x="327400" y="833826"/>
          <a:ext cx="315274" cy="299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7FD7D78-09BB-485C-9DB0-C9136224C944}">
      <dsp:nvSpPr>
        <dsp:cNvPr id="0" name=""/>
        <dsp:cNvSpPr/>
      </dsp:nvSpPr>
      <dsp:spPr>
        <a:xfrm>
          <a:off x="3584950" y="6513566"/>
          <a:ext cx="315274" cy="3072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0DA8B49-250C-4CDB-80BC-45313AAC7379}">
      <dsp:nvSpPr>
        <dsp:cNvPr id="0" name=""/>
        <dsp:cNvSpPr/>
      </dsp:nvSpPr>
      <dsp:spPr>
        <a:xfrm>
          <a:off x="7470035" y="2320927"/>
          <a:ext cx="5407533" cy="16707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DBFD29-9ED5-4917-977D-765F4D539507}">
      <dsp:nvSpPr>
        <dsp:cNvPr id="0" name=""/>
        <dsp:cNvSpPr/>
      </dsp:nvSpPr>
      <dsp:spPr>
        <a:xfrm>
          <a:off x="7470035" y="1456736"/>
          <a:ext cx="5407533" cy="86419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4000" kern="1200" dirty="0"/>
            <a:t>Monitor utility materials delivered and permanently incorporated for compliance</a:t>
          </a:r>
        </a:p>
      </dsp:txBody>
      <dsp:txXfrm>
        <a:off x="7470035" y="1456736"/>
        <a:ext cx="5407533" cy="864191"/>
      </dsp:txXfrm>
    </dsp:sp>
    <dsp:sp modelId="{B70448B3-AC6E-42B7-814E-4A8E9D91D372}">
      <dsp:nvSpPr>
        <dsp:cNvPr id="0" name=""/>
        <dsp:cNvSpPr/>
      </dsp:nvSpPr>
      <dsp:spPr>
        <a:xfrm>
          <a:off x="6969823" y="983620"/>
          <a:ext cx="60629" cy="282302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31A89-9055-48FB-A817-BDAE2FCA3521}">
      <dsp:nvSpPr>
        <dsp:cNvPr id="0" name=""/>
        <dsp:cNvSpPr/>
      </dsp:nvSpPr>
      <dsp:spPr>
        <a:xfrm>
          <a:off x="6842500" y="833826"/>
          <a:ext cx="315274" cy="299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319E92-8AF4-46CF-9384-82A3CE62D3C7}">
      <dsp:nvSpPr>
        <dsp:cNvPr id="0" name=""/>
        <dsp:cNvSpPr/>
      </dsp:nvSpPr>
      <dsp:spPr>
        <a:xfrm>
          <a:off x="1205122" y="0"/>
          <a:ext cx="13658049" cy="6810303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CEA8DBE-D0FD-407F-8EF7-E5215452BB8B}">
      <dsp:nvSpPr>
        <dsp:cNvPr id="0" name=""/>
        <dsp:cNvSpPr/>
      </dsp:nvSpPr>
      <dsp:spPr>
        <a:xfrm>
          <a:off x="17260" y="2043090"/>
          <a:ext cx="5171982" cy="272412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Review jobsite for compliance including minimal use or waivers.</a:t>
          </a:r>
        </a:p>
      </dsp:txBody>
      <dsp:txXfrm>
        <a:off x="150241" y="2176071"/>
        <a:ext cx="4906020" cy="2458159"/>
      </dsp:txXfrm>
    </dsp:sp>
    <dsp:sp modelId="{1B9B149F-2FA5-4EF1-9F42-C708ED57F613}">
      <dsp:nvSpPr>
        <dsp:cNvPr id="0" name=""/>
        <dsp:cNvSpPr/>
      </dsp:nvSpPr>
      <dsp:spPr>
        <a:xfrm>
          <a:off x="5448155" y="2043090"/>
          <a:ext cx="5171982" cy="272412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If non-compliant stop contractor from using material.</a:t>
          </a:r>
        </a:p>
      </dsp:txBody>
      <dsp:txXfrm>
        <a:off x="5581136" y="2176071"/>
        <a:ext cx="4906020" cy="2458159"/>
      </dsp:txXfrm>
    </dsp:sp>
    <dsp:sp modelId="{E26D4117-8433-464A-9ACC-638881EE3B7B}">
      <dsp:nvSpPr>
        <dsp:cNvPr id="0" name=""/>
        <dsp:cNvSpPr/>
      </dsp:nvSpPr>
      <dsp:spPr>
        <a:xfrm>
          <a:off x="10879051" y="2043090"/>
          <a:ext cx="5171982" cy="272412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Take additional steps to remove non-domestic, secure domestic, and/or address the matter.  </a:t>
          </a:r>
        </a:p>
      </dsp:txBody>
      <dsp:txXfrm>
        <a:off x="11012032" y="2176071"/>
        <a:ext cx="4906020" cy="2458159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470630" y="3943579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235191" y="4644813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*Notification with a state letter.</a:t>
          </a:r>
        </a:p>
      </dsp:txBody>
      <dsp:txXfrm>
        <a:off x="235191" y="4644813"/>
        <a:ext cx="2118845" cy="1857292"/>
      </dsp:txXfrm>
    </dsp:sp>
    <dsp:sp modelId="{B953D944-EC16-49E2-B7A4-392808818820}">
      <dsp:nvSpPr>
        <dsp:cNvPr id="0" name=""/>
        <dsp:cNvSpPr/>
      </dsp:nvSpPr>
      <dsp:spPr>
        <a:xfrm>
          <a:off x="1954254" y="3770793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20F9BD-66FF-4A7D-A4B9-3EFCD4A9D897}">
      <dsp:nvSpPr>
        <dsp:cNvPr id="0" name=""/>
        <dsp:cNvSpPr/>
      </dsp:nvSpPr>
      <dsp:spPr>
        <a:xfrm rot="5400000">
          <a:off x="3064511" y="3301720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7A0BE6-3B8A-4E78-B51D-3C2AC6E9752B}">
      <dsp:nvSpPr>
        <dsp:cNvPr id="0" name=""/>
        <dsp:cNvSpPr/>
      </dsp:nvSpPr>
      <dsp:spPr>
        <a:xfrm>
          <a:off x="2829072" y="4002955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*Binding terms via agreement.</a:t>
          </a:r>
        </a:p>
      </dsp:txBody>
      <dsp:txXfrm>
        <a:off x="2829072" y="4002955"/>
        <a:ext cx="2118845" cy="1857292"/>
      </dsp:txXfrm>
    </dsp:sp>
    <dsp:sp modelId="{66D1FE04-A124-4676-BCD9-3FBC94B0956E}">
      <dsp:nvSpPr>
        <dsp:cNvPr id="0" name=""/>
        <dsp:cNvSpPr/>
      </dsp:nvSpPr>
      <dsp:spPr>
        <a:xfrm>
          <a:off x="4548135" y="3128935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015A45-61D7-4FF5-8356-5AC241EE3592}">
      <dsp:nvSpPr>
        <dsp:cNvPr id="0" name=""/>
        <dsp:cNvSpPr/>
      </dsp:nvSpPr>
      <dsp:spPr>
        <a:xfrm rot="5400000">
          <a:off x="5658392" y="2659862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07472F-82C3-41FB-80AC-E227258113DA}">
      <dsp:nvSpPr>
        <dsp:cNvPr id="0" name=""/>
        <dsp:cNvSpPr/>
      </dsp:nvSpPr>
      <dsp:spPr>
        <a:xfrm>
          <a:off x="5422953" y="3361096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Coordinate with Utility during plan development.</a:t>
          </a:r>
        </a:p>
      </dsp:txBody>
      <dsp:txXfrm>
        <a:off x="5422953" y="3361096"/>
        <a:ext cx="2118845" cy="1857292"/>
      </dsp:txXfrm>
    </dsp:sp>
    <dsp:sp modelId="{90018FE7-0F0B-4037-8066-534D3C591A9B}">
      <dsp:nvSpPr>
        <dsp:cNvPr id="0" name=""/>
        <dsp:cNvSpPr/>
      </dsp:nvSpPr>
      <dsp:spPr>
        <a:xfrm>
          <a:off x="7142016" y="2487076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0D0668-0BB2-4974-8BAE-B074ED89AA8B}">
      <dsp:nvSpPr>
        <dsp:cNvPr id="0" name=""/>
        <dsp:cNvSpPr/>
      </dsp:nvSpPr>
      <dsp:spPr>
        <a:xfrm rot="5400000">
          <a:off x="8252273" y="2018003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6B25FB-08EA-42AD-8563-94D1E9C7533A}">
      <dsp:nvSpPr>
        <dsp:cNvPr id="0" name=""/>
        <dsp:cNvSpPr/>
      </dsp:nvSpPr>
      <dsp:spPr>
        <a:xfrm>
          <a:off x="8016834" y="2719238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Verify compliance with field inspections.</a:t>
          </a:r>
        </a:p>
      </dsp:txBody>
      <dsp:txXfrm>
        <a:off x="8016834" y="2719238"/>
        <a:ext cx="2118845" cy="1857292"/>
      </dsp:txXfrm>
    </dsp:sp>
    <dsp:sp modelId="{7042C54F-0D32-46F6-9CA1-2C6B56A0468A}">
      <dsp:nvSpPr>
        <dsp:cNvPr id="0" name=""/>
        <dsp:cNvSpPr/>
      </dsp:nvSpPr>
      <dsp:spPr>
        <a:xfrm>
          <a:off x="9735897" y="1845218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6A2ED-7F9A-4045-9D51-1ECC31C28F75}">
      <dsp:nvSpPr>
        <dsp:cNvPr id="0" name=""/>
        <dsp:cNvSpPr/>
      </dsp:nvSpPr>
      <dsp:spPr>
        <a:xfrm rot="5400000">
          <a:off x="10846154" y="1376145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CB017F-8E02-4B75-848A-FBC72C2D9609}">
      <dsp:nvSpPr>
        <dsp:cNvPr id="0" name=""/>
        <dsp:cNvSpPr/>
      </dsp:nvSpPr>
      <dsp:spPr>
        <a:xfrm>
          <a:off x="10610715" y="2077379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*Owner certification via invoice.</a:t>
          </a:r>
        </a:p>
      </dsp:txBody>
      <dsp:txXfrm>
        <a:off x="10610715" y="2077379"/>
        <a:ext cx="2118845" cy="1857292"/>
      </dsp:txXfrm>
    </dsp:sp>
    <dsp:sp modelId="{FB7D788A-0269-4BF3-B09B-8DB07884A22A}">
      <dsp:nvSpPr>
        <dsp:cNvPr id="0" name=""/>
        <dsp:cNvSpPr/>
      </dsp:nvSpPr>
      <dsp:spPr>
        <a:xfrm>
          <a:off x="12329778" y="1203359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F98E77-7C63-4CB9-8206-8F382F327F41}">
      <dsp:nvSpPr>
        <dsp:cNvPr id="0" name=""/>
        <dsp:cNvSpPr/>
      </dsp:nvSpPr>
      <dsp:spPr>
        <a:xfrm rot="5400000">
          <a:off x="13440035" y="734286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BA3F5D-1DF5-4AE2-BB07-68E3C3A4AA5D}">
      <dsp:nvSpPr>
        <dsp:cNvPr id="0" name=""/>
        <dsp:cNvSpPr/>
      </dsp:nvSpPr>
      <dsp:spPr>
        <a:xfrm>
          <a:off x="13204596" y="1435521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Communicate outcomes in utility and rail impact note.</a:t>
          </a:r>
        </a:p>
      </dsp:txBody>
      <dsp:txXfrm>
        <a:off x="13204596" y="1435521"/>
        <a:ext cx="2118845" cy="1857292"/>
      </dsp:txXfrm>
    </dsp:sp>
    <dsp:sp modelId="{D2EDC815-4CDE-42C1-9613-D922E7AF5389}">
      <dsp:nvSpPr>
        <dsp:cNvPr id="0" name=""/>
        <dsp:cNvSpPr/>
      </dsp:nvSpPr>
      <dsp:spPr>
        <a:xfrm>
          <a:off x="14923660" y="561501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BCF22C-52D6-4817-A3D5-42F43EA5A5E2}">
      <dsp:nvSpPr>
        <dsp:cNvPr id="0" name=""/>
        <dsp:cNvSpPr/>
      </dsp:nvSpPr>
      <dsp:spPr>
        <a:xfrm rot="5400000">
          <a:off x="16033916" y="92428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D896A4-C972-4FFB-AA35-338FAF7DE8B9}">
      <dsp:nvSpPr>
        <dsp:cNvPr id="0" name=""/>
        <dsp:cNvSpPr/>
      </dsp:nvSpPr>
      <dsp:spPr>
        <a:xfrm>
          <a:off x="15798477" y="793662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Conduct compliance reviews</a:t>
          </a:r>
        </a:p>
      </dsp:txBody>
      <dsp:txXfrm>
        <a:off x="15798477" y="793662"/>
        <a:ext cx="2118845" cy="1857292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4D81E-71F0-4BB9-B63D-8B70E7021F1F}">
      <dsp:nvSpPr>
        <dsp:cNvPr id="0" name=""/>
        <dsp:cNvSpPr/>
      </dsp:nvSpPr>
      <dsp:spPr>
        <a:xfrm>
          <a:off x="0" y="5909"/>
          <a:ext cx="10102849" cy="2426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Domestic Material Compliance Milestones</a:t>
          </a:r>
        </a:p>
      </dsp:txBody>
      <dsp:txXfrm>
        <a:off x="118456" y="124365"/>
        <a:ext cx="9865937" cy="2189668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1027255" y="-179285"/>
          <a:ext cx="1711681" cy="284819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741533" y="671712"/>
          <a:ext cx="2571370" cy="2253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Communicate outcomes in utility and rail impact note.</a:t>
          </a:r>
        </a:p>
      </dsp:txBody>
      <dsp:txXfrm>
        <a:off x="741533" y="671712"/>
        <a:ext cx="2571370" cy="2253957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D27C0-C6CD-4354-848A-47CD69292446}">
      <dsp:nvSpPr>
        <dsp:cNvPr id="0" name=""/>
        <dsp:cNvSpPr/>
      </dsp:nvSpPr>
      <dsp:spPr>
        <a:xfrm>
          <a:off x="0" y="3751468"/>
          <a:ext cx="12978079" cy="75787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C3896-417D-4FEA-8897-6E679B98A984}">
      <dsp:nvSpPr>
        <dsp:cNvPr id="0" name=""/>
        <dsp:cNvSpPr/>
      </dsp:nvSpPr>
      <dsp:spPr>
        <a:xfrm>
          <a:off x="12575476" y="3486213"/>
          <a:ext cx="454723" cy="606298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B7BDE-181D-4F58-AE5D-DF095709A403}">
      <dsp:nvSpPr>
        <dsp:cNvPr id="0" name=""/>
        <dsp:cNvSpPr/>
      </dsp:nvSpPr>
      <dsp:spPr>
        <a:xfrm>
          <a:off x="970076" y="1905424"/>
          <a:ext cx="5407533" cy="16707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7DBA6-03CD-4D6E-910C-809FD2245A6C}">
      <dsp:nvSpPr>
        <dsp:cNvPr id="0" name=""/>
        <dsp:cNvSpPr/>
      </dsp:nvSpPr>
      <dsp:spPr>
        <a:xfrm>
          <a:off x="970076" y="1041232"/>
          <a:ext cx="5407533" cy="86419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/>
            <a:t>If a utility must use any non-domestic items they must be accepted by both the project team and FHWA</a:t>
          </a:r>
        </a:p>
      </dsp:txBody>
      <dsp:txXfrm>
        <a:off x="970076" y="1041232"/>
        <a:ext cx="5407533" cy="864191"/>
      </dsp:txXfrm>
    </dsp:sp>
    <dsp:sp modelId="{5B66A30E-3283-4C43-A082-CDBE64F0538B}">
      <dsp:nvSpPr>
        <dsp:cNvPr id="0" name=""/>
        <dsp:cNvSpPr/>
      </dsp:nvSpPr>
      <dsp:spPr>
        <a:xfrm>
          <a:off x="454723" y="983620"/>
          <a:ext cx="60629" cy="282302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198C0-E2A8-4322-A64A-6AD98E23197F}">
      <dsp:nvSpPr>
        <dsp:cNvPr id="0" name=""/>
        <dsp:cNvSpPr/>
      </dsp:nvSpPr>
      <dsp:spPr>
        <a:xfrm>
          <a:off x="4227626" y="5219422"/>
          <a:ext cx="5407533" cy="138869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769CD-C76F-4C18-B257-BEDDA1F34A17}">
      <dsp:nvSpPr>
        <dsp:cNvPr id="0" name=""/>
        <dsp:cNvSpPr/>
      </dsp:nvSpPr>
      <dsp:spPr>
        <a:xfrm>
          <a:off x="4227626" y="4303474"/>
          <a:ext cx="5407533" cy="91594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/>
            <a:t>Must document via clause in the utility and rail certification note. </a:t>
          </a:r>
        </a:p>
      </dsp:txBody>
      <dsp:txXfrm>
        <a:off x="4227626" y="4303474"/>
        <a:ext cx="5407533" cy="915947"/>
      </dsp:txXfrm>
    </dsp:sp>
    <dsp:sp modelId="{D8620FE6-4986-4C12-9EC7-94E657381B1A}">
      <dsp:nvSpPr>
        <dsp:cNvPr id="0" name=""/>
        <dsp:cNvSpPr/>
      </dsp:nvSpPr>
      <dsp:spPr>
        <a:xfrm>
          <a:off x="3712273" y="3771634"/>
          <a:ext cx="60629" cy="289557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1233F-EC18-42E0-B48A-B4C49FBE32B6}">
      <dsp:nvSpPr>
        <dsp:cNvPr id="0" name=""/>
        <dsp:cNvSpPr/>
      </dsp:nvSpPr>
      <dsp:spPr>
        <a:xfrm>
          <a:off x="327400" y="833826"/>
          <a:ext cx="315274" cy="299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6F439B1-8105-4723-B72E-4D2727229BEC}">
      <dsp:nvSpPr>
        <dsp:cNvPr id="0" name=""/>
        <dsp:cNvSpPr/>
      </dsp:nvSpPr>
      <dsp:spPr>
        <a:xfrm>
          <a:off x="3584950" y="6513566"/>
          <a:ext cx="315274" cy="3072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33E623-7E3B-40F7-B2DD-878AD33B34D6}">
      <dsp:nvSpPr>
        <dsp:cNvPr id="0" name=""/>
        <dsp:cNvSpPr/>
      </dsp:nvSpPr>
      <dsp:spPr>
        <a:xfrm>
          <a:off x="7485176" y="2477847"/>
          <a:ext cx="5407533" cy="16707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FF467-0F92-4C3C-AD6D-F6B0C0A45202}">
      <dsp:nvSpPr>
        <dsp:cNvPr id="0" name=""/>
        <dsp:cNvSpPr/>
      </dsp:nvSpPr>
      <dsp:spPr>
        <a:xfrm>
          <a:off x="7485176" y="1613656"/>
          <a:ext cx="5407533" cy="86419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 dirty="0"/>
            <a:t>This clause will document the non-domestic items and category, cost, and other items.</a:t>
          </a:r>
        </a:p>
      </dsp:txBody>
      <dsp:txXfrm>
        <a:off x="7485176" y="1613656"/>
        <a:ext cx="5407533" cy="864191"/>
      </dsp:txXfrm>
    </dsp:sp>
    <dsp:sp modelId="{06E3CFC6-A64E-4373-93C4-1A63055B5A11}">
      <dsp:nvSpPr>
        <dsp:cNvPr id="0" name=""/>
        <dsp:cNvSpPr/>
      </dsp:nvSpPr>
      <dsp:spPr>
        <a:xfrm>
          <a:off x="6969823" y="983620"/>
          <a:ext cx="60629" cy="282302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5DA8E-A7B3-452A-8285-8D1C985D24CA}">
      <dsp:nvSpPr>
        <dsp:cNvPr id="0" name=""/>
        <dsp:cNvSpPr/>
      </dsp:nvSpPr>
      <dsp:spPr>
        <a:xfrm>
          <a:off x="6842500" y="833826"/>
          <a:ext cx="315274" cy="299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470630" y="3943579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235191" y="4644813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*Notification with a state letter.</a:t>
          </a:r>
        </a:p>
      </dsp:txBody>
      <dsp:txXfrm>
        <a:off x="235191" y="4644813"/>
        <a:ext cx="2118845" cy="1857292"/>
      </dsp:txXfrm>
    </dsp:sp>
    <dsp:sp modelId="{B953D944-EC16-49E2-B7A4-392808818820}">
      <dsp:nvSpPr>
        <dsp:cNvPr id="0" name=""/>
        <dsp:cNvSpPr/>
      </dsp:nvSpPr>
      <dsp:spPr>
        <a:xfrm>
          <a:off x="1954254" y="3770793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20F9BD-66FF-4A7D-A4B9-3EFCD4A9D897}">
      <dsp:nvSpPr>
        <dsp:cNvPr id="0" name=""/>
        <dsp:cNvSpPr/>
      </dsp:nvSpPr>
      <dsp:spPr>
        <a:xfrm rot="5400000">
          <a:off x="3064511" y="3301720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7A0BE6-3B8A-4E78-B51D-3C2AC6E9752B}">
      <dsp:nvSpPr>
        <dsp:cNvPr id="0" name=""/>
        <dsp:cNvSpPr/>
      </dsp:nvSpPr>
      <dsp:spPr>
        <a:xfrm>
          <a:off x="2829072" y="4002955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*Binding terms via agreement.</a:t>
          </a:r>
        </a:p>
      </dsp:txBody>
      <dsp:txXfrm>
        <a:off x="2829072" y="4002955"/>
        <a:ext cx="2118845" cy="1857292"/>
      </dsp:txXfrm>
    </dsp:sp>
    <dsp:sp modelId="{66D1FE04-A124-4676-BCD9-3FBC94B0956E}">
      <dsp:nvSpPr>
        <dsp:cNvPr id="0" name=""/>
        <dsp:cNvSpPr/>
      </dsp:nvSpPr>
      <dsp:spPr>
        <a:xfrm>
          <a:off x="4548135" y="3128935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015A45-61D7-4FF5-8356-5AC241EE3592}">
      <dsp:nvSpPr>
        <dsp:cNvPr id="0" name=""/>
        <dsp:cNvSpPr/>
      </dsp:nvSpPr>
      <dsp:spPr>
        <a:xfrm rot="5400000">
          <a:off x="5658392" y="2659862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07472F-82C3-41FB-80AC-E227258113DA}">
      <dsp:nvSpPr>
        <dsp:cNvPr id="0" name=""/>
        <dsp:cNvSpPr/>
      </dsp:nvSpPr>
      <dsp:spPr>
        <a:xfrm>
          <a:off x="5422953" y="3361096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Coordinate with Utility during plan development.</a:t>
          </a:r>
        </a:p>
      </dsp:txBody>
      <dsp:txXfrm>
        <a:off x="5422953" y="3361096"/>
        <a:ext cx="2118845" cy="1857292"/>
      </dsp:txXfrm>
    </dsp:sp>
    <dsp:sp modelId="{90018FE7-0F0B-4037-8066-534D3C591A9B}">
      <dsp:nvSpPr>
        <dsp:cNvPr id="0" name=""/>
        <dsp:cNvSpPr/>
      </dsp:nvSpPr>
      <dsp:spPr>
        <a:xfrm>
          <a:off x="7142016" y="2487076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0D0668-0BB2-4974-8BAE-B074ED89AA8B}">
      <dsp:nvSpPr>
        <dsp:cNvPr id="0" name=""/>
        <dsp:cNvSpPr/>
      </dsp:nvSpPr>
      <dsp:spPr>
        <a:xfrm rot="5400000">
          <a:off x="8252273" y="2018003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6B25FB-08EA-42AD-8563-94D1E9C7533A}">
      <dsp:nvSpPr>
        <dsp:cNvPr id="0" name=""/>
        <dsp:cNvSpPr/>
      </dsp:nvSpPr>
      <dsp:spPr>
        <a:xfrm>
          <a:off x="8016834" y="2719238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Verify compliance with field inspections.</a:t>
          </a:r>
        </a:p>
      </dsp:txBody>
      <dsp:txXfrm>
        <a:off x="8016834" y="2719238"/>
        <a:ext cx="2118845" cy="1857292"/>
      </dsp:txXfrm>
    </dsp:sp>
    <dsp:sp modelId="{7042C54F-0D32-46F6-9CA1-2C6B56A0468A}">
      <dsp:nvSpPr>
        <dsp:cNvPr id="0" name=""/>
        <dsp:cNvSpPr/>
      </dsp:nvSpPr>
      <dsp:spPr>
        <a:xfrm>
          <a:off x="9735897" y="1845218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6A2ED-7F9A-4045-9D51-1ECC31C28F75}">
      <dsp:nvSpPr>
        <dsp:cNvPr id="0" name=""/>
        <dsp:cNvSpPr/>
      </dsp:nvSpPr>
      <dsp:spPr>
        <a:xfrm rot="5400000">
          <a:off x="10846154" y="1376145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CB017F-8E02-4B75-848A-FBC72C2D9609}">
      <dsp:nvSpPr>
        <dsp:cNvPr id="0" name=""/>
        <dsp:cNvSpPr/>
      </dsp:nvSpPr>
      <dsp:spPr>
        <a:xfrm>
          <a:off x="10610715" y="2077379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*Owner certification via invoice.</a:t>
          </a:r>
        </a:p>
      </dsp:txBody>
      <dsp:txXfrm>
        <a:off x="10610715" y="2077379"/>
        <a:ext cx="2118845" cy="1857292"/>
      </dsp:txXfrm>
    </dsp:sp>
    <dsp:sp modelId="{FB7D788A-0269-4BF3-B09B-8DB07884A22A}">
      <dsp:nvSpPr>
        <dsp:cNvPr id="0" name=""/>
        <dsp:cNvSpPr/>
      </dsp:nvSpPr>
      <dsp:spPr>
        <a:xfrm>
          <a:off x="12329778" y="1203359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F98E77-7C63-4CB9-8206-8F382F327F41}">
      <dsp:nvSpPr>
        <dsp:cNvPr id="0" name=""/>
        <dsp:cNvSpPr/>
      </dsp:nvSpPr>
      <dsp:spPr>
        <a:xfrm rot="5400000">
          <a:off x="13440035" y="734286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BA3F5D-1DF5-4AE2-BB07-68E3C3A4AA5D}">
      <dsp:nvSpPr>
        <dsp:cNvPr id="0" name=""/>
        <dsp:cNvSpPr/>
      </dsp:nvSpPr>
      <dsp:spPr>
        <a:xfrm>
          <a:off x="13204596" y="1435521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Communicate outcomes in utility and rail impact note.</a:t>
          </a:r>
        </a:p>
      </dsp:txBody>
      <dsp:txXfrm>
        <a:off x="13204596" y="1435521"/>
        <a:ext cx="2118845" cy="1857292"/>
      </dsp:txXfrm>
    </dsp:sp>
    <dsp:sp modelId="{D2EDC815-4CDE-42C1-9613-D922E7AF5389}">
      <dsp:nvSpPr>
        <dsp:cNvPr id="0" name=""/>
        <dsp:cNvSpPr/>
      </dsp:nvSpPr>
      <dsp:spPr>
        <a:xfrm>
          <a:off x="14923660" y="561501"/>
          <a:ext cx="399782" cy="39978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BCF22C-52D6-4817-A3D5-42F43EA5A5E2}">
      <dsp:nvSpPr>
        <dsp:cNvPr id="0" name=""/>
        <dsp:cNvSpPr/>
      </dsp:nvSpPr>
      <dsp:spPr>
        <a:xfrm rot="5400000">
          <a:off x="16033916" y="92428"/>
          <a:ext cx="1410449" cy="234695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D896A4-C972-4FFB-AA35-338FAF7DE8B9}">
      <dsp:nvSpPr>
        <dsp:cNvPr id="0" name=""/>
        <dsp:cNvSpPr/>
      </dsp:nvSpPr>
      <dsp:spPr>
        <a:xfrm>
          <a:off x="15798477" y="793662"/>
          <a:ext cx="2118845" cy="18572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Conduct compliance reviews</a:t>
          </a:r>
        </a:p>
      </dsp:txBody>
      <dsp:txXfrm>
        <a:off x="15798477" y="793662"/>
        <a:ext cx="2118845" cy="1857292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4D81E-71F0-4BB9-B63D-8B70E7021F1F}">
      <dsp:nvSpPr>
        <dsp:cNvPr id="0" name=""/>
        <dsp:cNvSpPr/>
      </dsp:nvSpPr>
      <dsp:spPr>
        <a:xfrm>
          <a:off x="0" y="5909"/>
          <a:ext cx="10102849" cy="24265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Domestic Material Compliance Milestones</a:t>
          </a:r>
        </a:p>
      </dsp:txBody>
      <dsp:txXfrm>
        <a:off x="118456" y="124365"/>
        <a:ext cx="9865937" cy="2189668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7CD3AD-4ECD-45F9-A4A6-32E04AEE5011}">
      <dsp:nvSpPr>
        <dsp:cNvPr id="0" name=""/>
        <dsp:cNvSpPr/>
      </dsp:nvSpPr>
      <dsp:spPr>
        <a:xfrm rot="5400000">
          <a:off x="1027255" y="-179285"/>
          <a:ext cx="1711681" cy="2848199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328087-8930-40BD-8173-9DF5556091DB}">
      <dsp:nvSpPr>
        <dsp:cNvPr id="0" name=""/>
        <dsp:cNvSpPr/>
      </dsp:nvSpPr>
      <dsp:spPr>
        <a:xfrm>
          <a:off x="741533" y="671712"/>
          <a:ext cx="2571370" cy="2253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/>
            <a:t>Conduct compliance reviews</a:t>
          </a:r>
        </a:p>
      </dsp:txBody>
      <dsp:txXfrm>
        <a:off x="741533" y="671712"/>
        <a:ext cx="2571370" cy="2253957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D27C0-C6CD-4354-848A-47CD69292446}">
      <dsp:nvSpPr>
        <dsp:cNvPr id="0" name=""/>
        <dsp:cNvSpPr/>
      </dsp:nvSpPr>
      <dsp:spPr>
        <a:xfrm>
          <a:off x="0" y="3751468"/>
          <a:ext cx="12978079" cy="75787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C3896-417D-4FEA-8897-6E679B98A984}">
      <dsp:nvSpPr>
        <dsp:cNvPr id="0" name=""/>
        <dsp:cNvSpPr/>
      </dsp:nvSpPr>
      <dsp:spPr>
        <a:xfrm>
          <a:off x="12575476" y="3486213"/>
          <a:ext cx="454723" cy="606298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CBACB6-C7E7-4204-9873-43BA827D9A87}">
      <dsp:nvSpPr>
        <dsp:cNvPr id="0" name=""/>
        <dsp:cNvSpPr/>
      </dsp:nvSpPr>
      <dsp:spPr>
        <a:xfrm>
          <a:off x="970076" y="1905424"/>
          <a:ext cx="5407533" cy="16707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6FD7C-3C44-400A-BEC8-B49AA8185AA0}">
      <dsp:nvSpPr>
        <dsp:cNvPr id="0" name=""/>
        <dsp:cNvSpPr/>
      </dsp:nvSpPr>
      <dsp:spPr>
        <a:xfrm>
          <a:off x="970076" y="1041232"/>
          <a:ext cx="5407533" cy="86419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Division of Right of Way and Utilities will conduct sample compliance reviews</a:t>
          </a:r>
        </a:p>
      </dsp:txBody>
      <dsp:txXfrm>
        <a:off x="970076" y="1041232"/>
        <a:ext cx="5407533" cy="864191"/>
      </dsp:txXfrm>
    </dsp:sp>
    <dsp:sp modelId="{AEEAE5F0-33A8-43DF-B8E3-E068B32BBFFF}">
      <dsp:nvSpPr>
        <dsp:cNvPr id="0" name=""/>
        <dsp:cNvSpPr/>
      </dsp:nvSpPr>
      <dsp:spPr>
        <a:xfrm>
          <a:off x="454723" y="983620"/>
          <a:ext cx="60629" cy="282302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AD04E-DEAC-4811-8AFC-4BA5F7091567}">
      <dsp:nvSpPr>
        <dsp:cNvPr id="0" name=""/>
        <dsp:cNvSpPr/>
      </dsp:nvSpPr>
      <dsp:spPr>
        <a:xfrm>
          <a:off x="4227626" y="5219422"/>
          <a:ext cx="5407533" cy="138869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D9BA0-709E-45A7-BDA5-621DAF5E851A}">
      <dsp:nvSpPr>
        <dsp:cNvPr id="0" name=""/>
        <dsp:cNvSpPr/>
      </dsp:nvSpPr>
      <dsp:spPr>
        <a:xfrm>
          <a:off x="4227626" y="4303474"/>
          <a:ext cx="5407533" cy="91594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At end of each fiscal year</a:t>
          </a:r>
        </a:p>
      </dsp:txBody>
      <dsp:txXfrm>
        <a:off x="4227626" y="4303474"/>
        <a:ext cx="5407533" cy="915947"/>
      </dsp:txXfrm>
    </dsp:sp>
    <dsp:sp modelId="{E32729C0-BBCA-4B37-A9E8-E430BA7A63DB}">
      <dsp:nvSpPr>
        <dsp:cNvPr id="0" name=""/>
        <dsp:cNvSpPr/>
      </dsp:nvSpPr>
      <dsp:spPr>
        <a:xfrm>
          <a:off x="3712273" y="3771634"/>
          <a:ext cx="60629" cy="289557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4AFF65-39D9-4321-ABEE-A73E88C4A585}">
      <dsp:nvSpPr>
        <dsp:cNvPr id="0" name=""/>
        <dsp:cNvSpPr/>
      </dsp:nvSpPr>
      <dsp:spPr>
        <a:xfrm>
          <a:off x="327400" y="833826"/>
          <a:ext cx="315274" cy="299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03194F-DEF5-438D-93C5-D37B9195B570}">
      <dsp:nvSpPr>
        <dsp:cNvPr id="0" name=""/>
        <dsp:cNvSpPr/>
      </dsp:nvSpPr>
      <dsp:spPr>
        <a:xfrm>
          <a:off x="3584950" y="6513566"/>
          <a:ext cx="315274" cy="3072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DC8E32-6CA1-44E6-96CF-299860CD3D84}">
      <dsp:nvSpPr>
        <dsp:cNvPr id="0" name=""/>
        <dsp:cNvSpPr/>
      </dsp:nvSpPr>
      <dsp:spPr>
        <a:xfrm>
          <a:off x="7485176" y="1905424"/>
          <a:ext cx="5407533" cy="16707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A6CEF2-279A-4A06-9C42-28094C4AA677}">
      <dsp:nvSpPr>
        <dsp:cNvPr id="0" name=""/>
        <dsp:cNvSpPr/>
      </dsp:nvSpPr>
      <dsp:spPr>
        <a:xfrm>
          <a:off x="7485176" y="1041232"/>
          <a:ext cx="5407533" cy="86419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kern="1200" dirty="0"/>
            <a:t>On demand reviews may also be requested if non-compliance is suspected</a:t>
          </a:r>
        </a:p>
      </dsp:txBody>
      <dsp:txXfrm>
        <a:off x="7485176" y="1041232"/>
        <a:ext cx="5407533" cy="864191"/>
      </dsp:txXfrm>
    </dsp:sp>
    <dsp:sp modelId="{9ECAE227-78CE-47B2-9736-573345EF8A1D}">
      <dsp:nvSpPr>
        <dsp:cNvPr id="0" name=""/>
        <dsp:cNvSpPr/>
      </dsp:nvSpPr>
      <dsp:spPr>
        <a:xfrm>
          <a:off x="6969823" y="983620"/>
          <a:ext cx="60629" cy="282302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0125E7-2927-4148-8A9F-19EEE7786321}">
      <dsp:nvSpPr>
        <dsp:cNvPr id="0" name=""/>
        <dsp:cNvSpPr/>
      </dsp:nvSpPr>
      <dsp:spPr>
        <a:xfrm>
          <a:off x="6842500" y="833826"/>
          <a:ext cx="315274" cy="299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9C28C-BEE0-4FF3-B52A-1D891B3661C1}">
      <dsp:nvSpPr>
        <dsp:cNvPr id="0" name=""/>
        <dsp:cNvSpPr/>
      </dsp:nvSpPr>
      <dsp:spPr>
        <a:xfrm>
          <a:off x="0" y="0"/>
          <a:ext cx="7921272" cy="21336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When non-domestic is acceptable</a:t>
          </a:r>
        </a:p>
      </dsp:txBody>
      <dsp:txXfrm>
        <a:off x="1797614" y="0"/>
        <a:ext cx="6123657" cy="2133601"/>
      </dsp:txXfrm>
    </dsp:sp>
    <dsp:sp modelId="{32D62886-4B7A-4EBC-86D1-E1985A7226D2}">
      <dsp:nvSpPr>
        <dsp:cNvPr id="0" name=""/>
        <dsp:cNvSpPr/>
      </dsp:nvSpPr>
      <dsp:spPr>
        <a:xfrm>
          <a:off x="213360" y="213360"/>
          <a:ext cx="1584254" cy="170688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67804-B226-409E-83C0-5022B60604F7}">
      <dsp:nvSpPr>
        <dsp:cNvPr id="0" name=""/>
        <dsp:cNvSpPr/>
      </dsp:nvSpPr>
      <dsp:spPr>
        <a:xfrm rot="10800000">
          <a:off x="2769584" y="1378"/>
          <a:ext cx="9062021" cy="194818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9095" tIns="205740" rIns="384048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Adheres to a project's minimum threshold</a:t>
          </a:r>
        </a:p>
      </dsp:txBody>
      <dsp:txXfrm rot="10800000">
        <a:off x="3256629" y="1378"/>
        <a:ext cx="8574976" cy="1948182"/>
      </dsp:txXfrm>
    </dsp:sp>
    <dsp:sp modelId="{F5E85903-3BD5-4259-AABB-45FB346C19D5}">
      <dsp:nvSpPr>
        <dsp:cNvPr id="0" name=""/>
        <dsp:cNvSpPr/>
      </dsp:nvSpPr>
      <dsp:spPr>
        <a:xfrm>
          <a:off x="1795493" y="1378"/>
          <a:ext cx="1948182" cy="1948182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44868C1-4294-4000-B885-3C46457B2387}">
      <dsp:nvSpPr>
        <dsp:cNvPr id="0" name=""/>
        <dsp:cNvSpPr/>
      </dsp:nvSpPr>
      <dsp:spPr>
        <a:xfrm rot="10800000">
          <a:off x="2769584" y="2531109"/>
          <a:ext cx="9062021" cy="194818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9095" tIns="205740" rIns="384048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Secure a Project Waiver</a:t>
          </a:r>
        </a:p>
      </dsp:txBody>
      <dsp:txXfrm rot="10800000">
        <a:off x="3256629" y="2531109"/>
        <a:ext cx="8574976" cy="1948182"/>
      </dsp:txXfrm>
    </dsp:sp>
    <dsp:sp modelId="{1441DD7A-6DCF-4664-8EDA-19283A9D246C}">
      <dsp:nvSpPr>
        <dsp:cNvPr id="0" name=""/>
        <dsp:cNvSpPr/>
      </dsp:nvSpPr>
      <dsp:spPr>
        <a:xfrm>
          <a:off x="1795493" y="2531109"/>
          <a:ext cx="1948182" cy="1948182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B327EEB-3A72-4037-8635-3456A8F42207}">
      <dsp:nvSpPr>
        <dsp:cNvPr id="0" name=""/>
        <dsp:cNvSpPr/>
      </dsp:nvSpPr>
      <dsp:spPr>
        <a:xfrm rot="10800000">
          <a:off x="2769584" y="5060839"/>
          <a:ext cx="9062021" cy="194818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9095" tIns="205740" rIns="384048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Find a National Waiver</a:t>
          </a:r>
        </a:p>
      </dsp:txBody>
      <dsp:txXfrm rot="10800000">
        <a:off x="3256629" y="5060839"/>
        <a:ext cx="8574976" cy="1948182"/>
      </dsp:txXfrm>
    </dsp:sp>
    <dsp:sp modelId="{602375FA-9EFB-49D5-A631-790B6CBCB18D}">
      <dsp:nvSpPr>
        <dsp:cNvPr id="0" name=""/>
        <dsp:cNvSpPr/>
      </dsp:nvSpPr>
      <dsp:spPr>
        <a:xfrm>
          <a:off x="1795493" y="5060839"/>
          <a:ext cx="1948182" cy="1948182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B394C-FFD3-4921-9644-1EF12F2E817E}">
      <dsp:nvSpPr>
        <dsp:cNvPr id="0" name=""/>
        <dsp:cNvSpPr/>
      </dsp:nvSpPr>
      <dsp:spPr>
        <a:xfrm>
          <a:off x="0" y="0"/>
          <a:ext cx="17373600" cy="4736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23 CFR 635.410(b)(4)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$2,500 of iron and steel products as delivered to the project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0.1% of the total </a:t>
          </a:r>
          <a:r>
            <a:rPr lang="en-US" sz="5100" kern="1200"/>
            <a:t>contract amount</a:t>
          </a:r>
          <a:endParaRPr lang="en-US" sz="5100" kern="1200" dirty="0"/>
        </a:p>
      </dsp:txBody>
      <dsp:txXfrm>
        <a:off x="3948403" y="0"/>
        <a:ext cx="13425197" cy="4736830"/>
      </dsp:txXfrm>
    </dsp:sp>
    <dsp:sp modelId="{141E6A56-C4A7-494F-BC63-6FAAFF4F997D}">
      <dsp:nvSpPr>
        <dsp:cNvPr id="0" name=""/>
        <dsp:cNvSpPr/>
      </dsp:nvSpPr>
      <dsp:spPr>
        <a:xfrm>
          <a:off x="473683" y="473683"/>
          <a:ext cx="3474720" cy="378946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32000" r="-3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Steel/Iron Minimal Use</a:t>
          </a:r>
        </a:p>
      </dsp:txBody>
      <dsp:txXfrm>
        <a:off x="76105" y="439592"/>
        <a:ext cx="10134790" cy="1406815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30FBF4-4DC0-4BCB-B0AE-E0BA2ED4F96A}">
      <dsp:nvSpPr>
        <dsp:cNvPr id="0" name=""/>
        <dsp:cNvSpPr/>
      </dsp:nvSpPr>
      <dsp:spPr>
        <a:xfrm>
          <a:off x="0" y="0"/>
          <a:ext cx="17373600" cy="4953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Section 70914(b)(1)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Total value of non-compliant products </a:t>
          </a:r>
          <a:r>
            <a:rPr lang="en-US" sz="4000" b="1" kern="1200" dirty="0"/>
            <a:t>&lt;= $1,000,000 </a:t>
          </a:r>
          <a:r>
            <a:rPr lang="en-US" sz="4000" kern="1200" dirty="0"/>
            <a:t>or </a:t>
          </a:r>
          <a:r>
            <a:rPr lang="en-US" sz="4000" b="1" kern="1200" dirty="0"/>
            <a:t>5% of total allowable costs </a:t>
          </a:r>
          <a:r>
            <a:rPr lang="en-US" sz="4000" kern="1200" dirty="0"/>
            <a:t>under the Federal financial assistance award.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Federal financial assistance award </a:t>
          </a:r>
          <a:r>
            <a:rPr lang="en-US" sz="4000" b="1" kern="1200" dirty="0"/>
            <a:t>&lt; $500,000</a:t>
          </a:r>
          <a:r>
            <a:rPr lang="en-US" sz="4000" kern="1200" dirty="0"/>
            <a:t>; or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Non-domestically produced </a:t>
          </a:r>
          <a:r>
            <a:rPr lang="en-US" sz="4000" b="1" kern="1200" dirty="0"/>
            <a:t>miscellaneous minor components &lt; 5% of the total material cost</a:t>
          </a:r>
          <a:endParaRPr lang="en-US" sz="4000" kern="1200" dirty="0"/>
        </a:p>
      </dsp:txBody>
      <dsp:txXfrm>
        <a:off x="3970020" y="0"/>
        <a:ext cx="13403580" cy="4953000"/>
      </dsp:txXfrm>
    </dsp:sp>
    <dsp:sp modelId="{410779A9-FBF0-4391-8DC0-8044E35A6BB7}">
      <dsp:nvSpPr>
        <dsp:cNvPr id="0" name=""/>
        <dsp:cNvSpPr/>
      </dsp:nvSpPr>
      <dsp:spPr>
        <a:xfrm>
          <a:off x="495299" y="495300"/>
          <a:ext cx="3474720" cy="39624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32000" r="-3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CM/MP Minimal Use</a:t>
          </a:r>
        </a:p>
      </dsp:txBody>
      <dsp:txXfrm>
        <a:off x="76105" y="439592"/>
        <a:ext cx="10134790" cy="1406815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90A86-BD81-4FFC-95AA-B5A0D00FDD13}">
      <dsp:nvSpPr>
        <dsp:cNvPr id="0" name=""/>
        <dsp:cNvSpPr/>
      </dsp:nvSpPr>
      <dsp:spPr>
        <a:xfrm>
          <a:off x="2703" y="3178543"/>
          <a:ext cx="3583837" cy="35838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Non-compliant value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Non-compliant manufactured products + construction materials for the entire project</a:t>
          </a:r>
        </a:p>
      </dsp:txBody>
      <dsp:txXfrm>
        <a:off x="527544" y="3703384"/>
        <a:ext cx="2534155" cy="2534155"/>
      </dsp:txXfrm>
    </dsp:sp>
    <dsp:sp modelId="{E8169A3D-E4FF-4203-B209-552C256635FF}">
      <dsp:nvSpPr>
        <dsp:cNvPr id="0" name=""/>
        <dsp:cNvSpPr/>
      </dsp:nvSpPr>
      <dsp:spPr>
        <a:xfrm>
          <a:off x="3877548" y="3931149"/>
          <a:ext cx="2078625" cy="2078625"/>
        </a:xfrm>
        <a:prstGeom prst="mathDivide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53070" y="4726015"/>
        <a:ext cx="1527581" cy="488893"/>
      </dsp:txXfrm>
    </dsp:sp>
    <dsp:sp modelId="{BF5E154D-824B-4682-B045-B02201D7FF99}">
      <dsp:nvSpPr>
        <dsp:cNvPr id="0" name=""/>
        <dsp:cNvSpPr/>
      </dsp:nvSpPr>
      <dsp:spPr>
        <a:xfrm>
          <a:off x="6247181" y="3178543"/>
          <a:ext cx="3583837" cy="35838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Applicable project costs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All steel, iron, manufactured products, and construction materials</a:t>
          </a:r>
        </a:p>
      </dsp:txBody>
      <dsp:txXfrm>
        <a:off x="6772022" y="3703384"/>
        <a:ext cx="2534155" cy="2534155"/>
      </dsp:txXfrm>
    </dsp:sp>
    <dsp:sp modelId="{FBFF707A-585A-4635-B317-97977D708ACC}">
      <dsp:nvSpPr>
        <dsp:cNvPr id="0" name=""/>
        <dsp:cNvSpPr/>
      </dsp:nvSpPr>
      <dsp:spPr>
        <a:xfrm>
          <a:off x="10122026" y="3931149"/>
          <a:ext cx="2078625" cy="2078625"/>
        </a:xfrm>
        <a:prstGeom prst="mathEqual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10397548" y="4359346"/>
        <a:ext cx="1527581" cy="1222231"/>
      </dsp:txXfrm>
    </dsp:sp>
    <dsp:sp modelId="{AD481F32-0AF7-44A2-871B-BCDE1AF2097A}">
      <dsp:nvSpPr>
        <dsp:cNvPr id="0" name=""/>
        <dsp:cNvSpPr/>
      </dsp:nvSpPr>
      <dsp:spPr>
        <a:xfrm>
          <a:off x="12491659" y="3178543"/>
          <a:ext cx="3583837" cy="35838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Minimal Use</a:t>
          </a:r>
        </a:p>
      </dsp:txBody>
      <dsp:txXfrm>
        <a:off x="13016500" y="3703384"/>
        <a:ext cx="2534155" cy="2534155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CA654-04FE-44D3-A97D-863398543E91}">
      <dsp:nvSpPr>
        <dsp:cNvPr id="0" name=""/>
        <dsp:cNvSpPr/>
      </dsp:nvSpPr>
      <dsp:spPr>
        <a:xfrm rot="10800000">
          <a:off x="3897355" y="2475734"/>
          <a:ext cx="10315388" cy="519647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91501" tIns="224790" rIns="419608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Non-domestic MP and CM minimal use applies to the entire Federal financial assistance award. </a:t>
          </a:r>
        </a:p>
      </dsp:txBody>
      <dsp:txXfrm rot="10800000">
        <a:off x="5196473" y="2475734"/>
        <a:ext cx="9016270" cy="5196474"/>
      </dsp:txXfrm>
    </dsp:sp>
    <dsp:sp modelId="{92F9EBA9-EF8A-4853-B752-C6250FA32C20}">
      <dsp:nvSpPr>
        <dsp:cNvPr id="0" name=""/>
        <dsp:cNvSpPr/>
      </dsp:nvSpPr>
      <dsp:spPr>
        <a:xfrm>
          <a:off x="1299118" y="2475734"/>
          <a:ext cx="5196474" cy="519647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AC17A-2F01-41FB-B4E0-CB83AC7E98CB}">
      <dsp:nvSpPr>
        <dsp:cNvPr id="0" name=""/>
        <dsp:cNvSpPr/>
      </dsp:nvSpPr>
      <dsp:spPr>
        <a:xfrm>
          <a:off x="217" y="0"/>
          <a:ext cx="2899246" cy="8229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300" kern="1200" dirty="0"/>
            <a:t>Utility supervisor verifies the item qualifies</a:t>
          </a:r>
        </a:p>
      </dsp:txBody>
      <dsp:txXfrm>
        <a:off x="217" y="3291840"/>
        <a:ext cx="2899246" cy="3291840"/>
      </dsp:txXfrm>
    </dsp:sp>
    <dsp:sp modelId="{B09154D4-19E3-4BCC-B3D7-4E52844AA86E}">
      <dsp:nvSpPr>
        <dsp:cNvPr id="0" name=""/>
        <dsp:cNvSpPr/>
      </dsp:nvSpPr>
      <dsp:spPr>
        <a:xfrm>
          <a:off x="87195" y="493776"/>
          <a:ext cx="2725291" cy="274045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C86A4DD-0E94-4383-BC10-F619AF392518}">
      <dsp:nvSpPr>
        <dsp:cNvPr id="0" name=""/>
        <dsp:cNvSpPr/>
      </dsp:nvSpPr>
      <dsp:spPr>
        <a:xfrm>
          <a:off x="2986441" y="0"/>
          <a:ext cx="2899246" cy="8229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300" kern="1200" dirty="0"/>
            <a:t>Area utility coordinator verifies</a:t>
          </a:r>
        </a:p>
      </dsp:txBody>
      <dsp:txXfrm>
        <a:off x="2986441" y="3291840"/>
        <a:ext cx="2899246" cy="3291840"/>
      </dsp:txXfrm>
    </dsp:sp>
    <dsp:sp modelId="{0E6C70CB-C606-4E21-9134-86977B3DB515}">
      <dsp:nvSpPr>
        <dsp:cNvPr id="0" name=""/>
        <dsp:cNvSpPr/>
      </dsp:nvSpPr>
      <dsp:spPr>
        <a:xfrm>
          <a:off x="3073418" y="493776"/>
          <a:ext cx="2725291" cy="274045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8BD7BE-2485-4F9E-9169-8372C4CD0C0B}">
      <dsp:nvSpPr>
        <dsp:cNvPr id="0" name=""/>
        <dsp:cNvSpPr/>
      </dsp:nvSpPr>
      <dsp:spPr>
        <a:xfrm>
          <a:off x="5972665" y="0"/>
          <a:ext cx="2899246" cy="8229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300" kern="1200" dirty="0"/>
            <a:t>Document the quantity, cost, and justification of need</a:t>
          </a:r>
        </a:p>
      </dsp:txBody>
      <dsp:txXfrm>
        <a:off x="5972665" y="3291840"/>
        <a:ext cx="2899246" cy="3291840"/>
      </dsp:txXfrm>
    </dsp:sp>
    <dsp:sp modelId="{D2635B55-B76C-40D4-91EF-6A35399099E2}">
      <dsp:nvSpPr>
        <dsp:cNvPr id="0" name=""/>
        <dsp:cNvSpPr/>
      </dsp:nvSpPr>
      <dsp:spPr>
        <a:xfrm>
          <a:off x="6059642" y="493776"/>
          <a:ext cx="2725291" cy="274045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07D1322-252B-4E3A-A3D1-9DB3D1A96E05}">
      <dsp:nvSpPr>
        <dsp:cNvPr id="0" name=""/>
        <dsp:cNvSpPr/>
      </dsp:nvSpPr>
      <dsp:spPr>
        <a:xfrm>
          <a:off x="8958888" y="0"/>
          <a:ext cx="2899246" cy="8229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300" kern="1200" dirty="0"/>
            <a:t>Secure project team and FHWA acceptance</a:t>
          </a:r>
        </a:p>
      </dsp:txBody>
      <dsp:txXfrm>
        <a:off x="8958888" y="3291840"/>
        <a:ext cx="2899246" cy="3291840"/>
      </dsp:txXfrm>
    </dsp:sp>
    <dsp:sp modelId="{133D9836-CC77-4203-8AE7-685FD0C61554}">
      <dsp:nvSpPr>
        <dsp:cNvPr id="0" name=""/>
        <dsp:cNvSpPr/>
      </dsp:nvSpPr>
      <dsp:spPr>
        <a:xfrm>
          <a:off x="9045866" y="493776"/>
          <a:ext cx="2725291" cy="274045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69B146D-80F1-46E0-84DF-68891D74D559}">
      <dsp:nvSpPr>
        <dsp:cNvPr id="0" name=""/>
        <dsp:cNvSpPr/>
      </dsp:nvSpPr>
      <dsp:spPr>
        <a:xfrm>
          <a:off x="11945112" y="0"/>
          <a:ext cx="2899246" cy="8229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300" kern="1200" dirty="0"/>
            <a:t>Track usage during utility construction</a:t>
          </a:r>
        </a:p>
      </dsp:txBody>
      <dsp:txXfrm>
        <a:off x="11945112" y="3291840"/>
        <a:ext cx="2899246" cy="3291840"/>
      </dsp:txXfrm>
    </dsp:sp>
    <dsp:sp modelId="{7BAF7939-F9BF-4E9D-9D7E-14E7C18C311C}">
      <dsp:nvSpPr>
        <dsp:cNvPr id="0" name=""/>
        <dsp:cNvSpPr/>
      </dsp:nvSpPr>
      <dsp:spPr>
        <a:xfrm>
          <a:off x="12032089" y="493776"/>
          <a:ext cx="2725291" cy="274045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E366EBD-35AA-47E3-9FD0-F03CEF0CA2ED}">
      <dsp:nvSpPr>
        <dsp:cNvPr id="0" name=""/>
        <dsp:cNvSpPr/>
      </dsp:nvSpPr>
      <dsp:spPr>
        <a:xfrm>
          <a:off x="14931336" y="0"/>
          <a:ext cx="2899246" cy="8229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300" kern="1200" dirty="0"/>
            <a:t>Record in the Utility and Rail Impact Note for bidding contractors</a:t>
          </a:r>
        </a:p>
      </dsp:txBody>
      <dsp:txXfrm>
        <a:off x="14931336" y="3291840"/>
        <a:ext cx="2899246" cy="3291840"/>
      </dsp:txXfrm>
    </dsp:sp>
    <dsp:sp modelId="{4A4D21F2-2818-4644-85B5-06F9BF36E8F2}">
      <dsp:nvSpPr>
        <dsp:cNvPr id="0" name=""/>
        <dsp:cNvSpPr/>
      </dsp:nvSpPr>
      <dsp:spPr>
        <a:xfrm>
          <a:off x="15018313" y="493776"/>
          <a:ext cx="2725291" cy="274045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A35517-B499-4228-B3D4-CF3F52AAA3F5}">
      <dsp:nvSpPr>
        <dsp:cNvPr id="0" name=""/>
        <dsp:cNvSpPr/>
      </dsp:nvSpPr>
      <dsp:spPr>
        <a:xfrm>
          <a:off x="713231" y="6583680"/>
          <a:ext cx="16404336" cy="123444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Minimal Use Process</a:t>
          </a:r>
        </a:p>
      </dsp:txBody>
      <dsp:txXfrm>
        <a:off x="76105" y="439592"/>
        <a:ext cx="10134790" cy="1406815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Waivers</a:t>
          </a:r>
        </a:p>
      </dsp:txBody>
      <dsp:txXfrm>
        <a:off x="76105" y="439592"/>
        <a:ext cx="10134790" cy="1406815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449BE1-A0F8-4B1D-9EB1-AB212D3A41C5}">
      <dsp:nvSpPr>
        <dsp:cNvPr id="0" name=""/>
        <dsp:cNvSpPr/>
      </dsp:nvSpPr>
      <dsp:spPr>
        <a:xfrm>
          <a:off x="0" y="0"/>
          <a:ext cx="12192000" cy="25538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Allow a minimum of 9 months to consider a project waiver</a:t>
          </a:r>
        </a:p>
      </dsp:txBody>
      <dsp:txXfrm>
        <a:off x="2693789" y="0"/>
        <a:ext cx="9498210" cy="2553890"/>
      </dsp:txXfrm>
    </dsp:sp>
    <dsp:sp modelId="{8A923892-3440-4BB4-A444-953C14278060}">
      <dsp:nvSpPr>
        <dsp:cNvPr id="0" name=""/>
        <dsp:cNvSpPr/>
      </dsp:nvSpPr>
      <dsp:spPr>
        <a:xfrm>
          <a:off x="255389" y="255389"/>
          <a:ext cx="2438400" cy="20431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36000" r="-3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8A687A-9A1B-4297-ADD0-7559AA56239C}">
      <dsp:nvSpPr>
        <dsp:cNvPr id="0" name=""/>
        <dsp:cNvSpPr/>
      </dsp:nvSpPr>
      <dsp:spPr>
        <a:xfrm>
          <a:off x="0" y="2809279"/>
          <a:ext cx="12192000" cy="25538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No guarantee of success so seek waivers far before the project letting</a:t>
          </a:r>
        </a:p>
      </dsp:txBody>
      <dsp:txXfrm>
        <a:off x="2693789" y="2809279"/>
        <a:ext cx="9498210" cy="2553890"/>
      </dsp:txXfrm>
    </dsp:sp>
    <dsp:sp modelId="{0EB64094-E831-4D0D-9A07-029B2705CAA0}">
      <dsp:nvSpPr>
        <dsp:cNvPr id="0" name=""/>
        <dsp:cNvSpPr/>
      </dsp:nvSpPr>
      <dsp:spPr>
        <a:xfrm>
          <a:off x="255389" y="3064668"/>
          <a:ext cx="2438400" cy="20431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2384B-A326-4D68-B6A6-015891269056}">
      <dsp:nvSpPr>
        <dsp:cNvPr id="0" name=""/>
        <dsp:cNvSpPr/>
      </dsp:nvSpPr>
      <dsp:spPr>
        <a:xfrm>
          <a:off x="0" y="5618559"/>
          <a:ext cx="12192000" cy="25538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No known national </a:t>
          </a:r>
          <a:r>
            <a:rPr lang="en-US" sz="5100" kern="1200"/>
            <a:t>waivers exist for </a:t>
          </a:r>
          <a:r>
            <a:rPr lang="en-US" sz="5100" kern="1200" dirty="0"/>
            <a:t>utility work</a:t>
          </a:r>
        </a:p>
      </dsp:txBody>
      <dsp:txXfrm>
        <a:off x="2693789" y="5618559"/>
        <a:ext cx="9498210" cy="2553890"/>
      </dsp:txXfrm>
    </dsp:sp>
    <dsp:sp modelId="{1D5DCA58-F12F-46D2-9260-33BA5E0A20A1}">
      <dsp:nvSpPr>
        <dsp:cNvPr id="0" name=""/>
        <dsp:cNvSpPr/>
      </dsp:nvSpPr>
      <dsp:spPr>
        <a:xfrm>
          <a:off x="255389" y="5873948"/>
          <a:ext cx="2438400" cy="20431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Waivers</a:t>
          </a:r>
        </a:p>
      </dsp:txBody>
      <dsp:txXfrm>
        <a:off x="76105" y="439592"/>
        <a:ext cx="10134790" cy="1406815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5E78F-12DE-4C26-BCDD-0BE839992B04}">
      <dsp:nvSpPr>
        <dsp:cNvPr id="0" name=""/>
        <dsp:cNvSpPr/>
      </dsp:nvSpPr>
      <dsp:spPr>
        <a:xfrm>
          <a:off x="2667052" y="3036"/>
          <a:ext cx="12420416" cy="1826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Reasons for Project Waiver</a:t>
          </a:r>
        </a:p>
      </dsp:txBody>
      <dsp:txXfrm>
        <a:off x="2720535" y="56519"/>
        <a:ext cx="12313450" cy="1719080"/>
      </dsp:txXfrm>
    </dsp:sp>
    <dsp:sp modelId="{715AEA80-4F43-44DB-BF87-24D6F7A7D2E8}">
      <dsp:nvSpPr>
        <dsp:cNvPr id="0" name=""/>
        <dsp:cNvSpPr/>
      </dsp:nvSpPr>
      <dsp:spPr>
        <a:xfrm>
          <a:off x="762074" y="2157771"/>
          <a:ext cx="1826046" cy="18260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D82522-6A3B-4E21-BEC4-7A9272C1D5C6}">
      <dsp:nvSpPr>
        <dsp:cNvPr id="0" name=""/>
        <dsp:cNvSpPr/>
      </dsp:nvSpPr>
      <dsp:spPr>
        <a:xfrm>
          <a:off x="2697683" y="2157771"/>
          <a:ext cx="12466041" cy="182604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Domestic item is not in the public interest</a:t>
          </a:r>
        </a:p>
      </dsp:txBody>
      <dsp:txXfrm>
        <a:off x="2786839" y="2246927"/>
        <a:ext cx="12287729" cy="1647734"/>
      </dsp:txXfrm>
    </dsp:sp>
    <dsp:sp modelId="{572FBF29-2D4C-4C74-89E9-0B668301F3E5}">
      <dsp:nvSpPr>
        <dsp:cNvPr id="0" name=""/>
        <dsp:cNvSpPr/>
      </dsp:nvSpPr>
      <dsp:spPr>
        <a:xfrm>
          <a:off x="762074" y="4202944"/>
          <a:ext cx="1826046" cy="18260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8909A8-6C7B-4A81-BC42-373AE015A20E}">
      <dsp:nvSpPr>
        <dsp:cNvPr id="0" name=""/>
        <dsp:cNvSpPr/>
      </dsp:nvSpPr>
      <dsp:spPr>
        <a:xfrm>
          <a:off x="2697683" y="4202944"/>
          <a:ext cx="12466041" cy="1826046"/>
        </a:xfrm>
        <a:prstGeom prst="roundRect">
          <a:avLst>
            <a:gd name="adj" fmla="val 16670"/>
          </a:avLst>
        </a:prstGeom>
        <a:solidFill>
          <a:srgbClr val="C0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Item is not domestically produced in sufficient, reasonable quantities or of satisfactory quality</a:t>
          </a:r>
        </a:p>
      </dsp:txBody>
      <dsp:txXfrm>
        <a:off x="2786839" y="4292100"/>
        <a:ext cx="12287729" cy="1647734"/>
      </dsp:txXfrm>
    </dsp:sp>
    <dsp:sp modelId="{C4239E55-C8EA-41AF-9B05-655C7C2B8115}">
      <dsp:nvSpPr>
        <dsp:cNvPr id="0" name=""/>
        <dsp:cNvSpPr/>
      </dsp:nvSpPr>
      <dsp:spPr>
        <a:xfrm>
          <a:off x="762074" y="6248116"/>
          <a:ext cx="1826046" cy="18260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E06C8E-EED3-4235-90F7-AE6935FDCBAF}">
      <dsp:nvSpPr>
        <dsp:cNvPr id="0" name=""/>
        <dsp:cNvSpPr/>
      </dsp:nvSpPr>
      <dsp:spPr>
        <a:xfrm>
          <a:off x="2697683" y="6248116"/>
          <a:ext cx="12466041" cy="182604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Domestic item increases the overall project cost by &gt;25%</a:t>
          </a:r>
        </a:p>
      </dsp:txBody>
      <dsp:txXfrm>
        <a:off x="2786839" y="6337272"/>
        <a:ext cx="12287729" cy="1647734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12110-DB16-42FF-96EA-4ED5DA0F9EC2}">
      <dsp:nvSpPr>
        <dsp:cNvPr id="0" name=""/>
        <dsp:cNvSpPr/>
      </dsp:nvSpPr>
      <dsp:spPr>
        <a:xfrm rot="5400000">
          <a:off x="-417375" y="1817735"/>
          <a:ext cx="2843776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6B49DA-2AEF-4B29-9466-9B3BF9171FB8}">
      <dsp:nvSpPr>
        <dsp:cNvPr id="0" name=""/>
        <dsp:cNvSpPr/>
      </dsp:nvSpPr>
      <dsp:spPr>
        <a:xfrm>
          <a:off x="238881" y="5899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Develop Request for Waiver report by US, AC, and the utility owner</a:t>
          </a:r>
        </a:p>
      </dsp:txBody>
      <dsp:txXfrm>
        <a:off x="305737" y="72755"/>
        <a:ext cx="3670669" cy="2148917"/>
      </dsp:txXfrm>
    </dsp:sp>
    <dsp:sp modelId="{74C4A187-EBF8-4821-9A64-8E298493E043}">
      <dsp:nvSpPr>
        <dsp:cNvPr id="0" name=""/>
        <dsp:cNvSpPr/>
      </dsp:nvSpPr>
      <dsp:spPr>
        <a:xfrm rot="5400000">
          <a:off x="-417375" y="4671022"/>
          <a:ext cx="2843776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7430BF-60BB-4A23-9058-C0468880217F}">
      <dsp:nvSpPr>
        <dsp:cNvPr id="0" name=""/>
        <dsp:cNvSpPr/>
      </dsp:nvSpPr>
      <dsp:spPr>
        <a:xfrm>
          <a:off x="238881" y="2859185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Project team and project development branch manager review</a:t>
          </a:r>
        </a:p>
      </dsp:txBody>
      <dsp:txXfrm>
        <a:off x="305737" y="2926041"/>
        <a:ext cx="3670669" cy="2148917"/>
      </dsp:txXfrm>
    </dsp:sp>
    <dsp:sp modelId="{E6F922FE-5732-49EC-A43C-1EC6C71D1D3B}">
      <dsp:nvSpPr>
        <dsp:cNvPr id="0" name=""/>
        <dsp:cNvSpPr/>
      </dsp:nvSpPr>
      <dsp:spPr>
        <a:xfrm>
          <a:off x="1009267" y="6097665"/>
          <a:ext cx="5050317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99601F-797E-442F-BAFB-F61A2DB79DDF}">
      <dsp:nvSpPr>
        <dsp:cNvPr id="0" name=""/>
        <dsp:cNvSpPr/>
      </dsp:nvSpPr>
      <dsp:spPr>
        <a:xfrm>
          <a:off x="238881" y="5712472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Division review</a:t>
          </a:r>
        </a:p>
      </dsp:txBody>
      <dsp:txXfrm>
        <a:off x="305737" y="5779328"/>
        <a:ext cx="3670669" cy="2148917"/>
      </dsp:txXfrm>
    </dsp:sp>
    <dsp:sp modelId="{79DECB91-2184-4B68-A28B-4B5ED7091D0E}">
      <dsp:nvSpPr>
        <dsp:cNvPr id="0" name=""/>
        <dsp:cNvSpPr/>
      </dsp:nvSpPr>
      <dsp:spPr>
        <a:xfrm rot="16200000">
          <a:off x="4642452" y="4671022"/>
          <a:ext cx="2843776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9C68B6-C361-43B6-B6DF-522AA25779F7}">
      <dsp:nvSpPr>
        <dsp:cNvPr id="0" name=""/>
        <dsp:cNvSpPr/>
      </dsp:nvSpPr>
      <dsp:spPr>
        <a:xfrm>
          <a:off x="5298709" y="5712472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SHE office review</a:t>
          </a:r>
        </a:p>
      </dsp:txBody>
      <dsp:txXfrm>
        <a:off x="5365565" y="5779328"/>
        <a:ext cx="3670669" cy="2148917"/>
      </dsp:txXfrm>
    </dsp:sp>
    <dsp:sp modelId="{FB886BAC-3230-40D9-B2BF-4999A332D204}">
      <dsp:nvSpPr>
        <dsp:cNvPr id="0" name=""/>
        <dsp:cNvSpPr/>
      </dsp:nvSpPr>
      <dsp:spPr>
        <a:xfrm rot="16200000">
          <a:off x="4642452" y="1817735"/>
          <a:ext cx="2843776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0C2A9C-177A-4F45-87B5-A40D894F4423}">
      <dsp:nvSpPr>
        <dsp:cNvPr id="0" name=""/>
        <dsp:cNvSpPr/>
      </dsp:nvSpPr>
      <dsp:spPr>
        <a:xfrm>
          <a:off x="5298709" y="2859185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FHWA division office review</a:t>
          </a:r>
        </a:p>
      </dsp:txBody>
      <dsp:txXfrm>
        <a:off x="5365565" y="2926041"/>
        <a:ext cx="3670669" cy="2148917"/>
      </dsp:txXfrm>
    </dsp:sp>
    <dsp:sp modelId="{CBCA224B-A0EE-46A6-BF0E-9D82B23624BA}">
      <dsp:nvSpPr>
        <dsp:cNvPr id="0" name=""/>
        <dsp:cNvSpPr/>
      </dsp:nvSpPr>
      <dsp:spPr>
        <a:xfrm>
          <a:off x="6069095" y="391092"/>
          <a:ext cx="5050317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1BFFB9-70C1-4169-B841-A77E95E91F4A}">
      <dsp:nvSpPr>
        <dsp:cNvPr id="0" name=""/>
        <dsp:cNvSpPr/>
      </dsp:nvSpPr>
      <dsp:spPr>
        <a:xfrm>
          <a:off x="5298709" y="5899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FHWA HQ and Made in America Office (MIAO) review</a:t>
          </a:r>
        </a:p>
      </dsp:txBody>
      <dsp:txXfrm>
        <a:off x="5365565" y="72755"/>
        <a:ext cx="3670669" cy="2148917"/>
      </dsp:txXfrm>
    </dsp:sp>
    <dsp:sp modelId="{E45C15B7-1D1E-468D-AD2B-33CE49FEFC7B}">
      <dsp:nvSpPr>
        <dsp:cNvPr id="0" name=""/>
        <dsp:cNvSpPr/>
      </dsp:nvSpPr>
      <dsp:spPr>
        <a:xfrm rot="5400000">
          <a:off x="9702279" y="1817735"/>
          <a:ext cx="2843776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87254B-24F5-40EF-A838-29EA0C212883}">
      <dsp:nvSpPr>
        <dsp:cNvPr id="0" name=""/>
        <dsp:cNvSpPr/>
      </dsp:nvSpPr>
      <dsp:spPr>
        <a:xfrm>
          <a:off x="10358536" y="5899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Request for waiver posted for public comment.</a:t>
          </a:r>
        </a:p>
      </dsp:txBody>
      <dsp:txXfrm>
        <a:off x="10425392" y="72755"/>
        <a:ext cx="3670669" cy="2148917"/>
      </dsp:txXfrm>
    </dsp:sp>
    <dsp:sp modelId="{33D03597-D6FB-4CF3-B016-7655A9AAEA99}">
      <dsp:nvSpPr>
        <dsp:cNvPr id="0" name=""/>
        <dsp:cNvSpPr/>
      </dsp:nvSpPr>
      <dsp:spPr>
        <a:xfrm rot="5400000">
          <a:off x="9702279" y="4671022"/>
          <a:ext cx="2843776" cy="342394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005F6C-B36A-48FF-AE99-63FEFD533FD7}">
      <dsp:nvSpPr>
        <dsp:cNvPr id="0" name=""/>
        <dsp:cNvSpPr/>
      </dsp:nvSpPr>
      <dsp:spPr>
        <a:xfrm>
          <a:off x="10358536" y="2859185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Address comments (Iterative)</a:t>
          </a:r>
        </a:p>
      </dsp:txBody>
      <dsp:txXfrm>
        <a:off x="10425392" y="2926041"/>
        <a:ext cx="3670669" cy="2148917"/>
      </dsp:txXfrm>
    </dsp:sp>
    <dsp:sp modelId="{4FFAB699-5B3D-4871-96E2-2F1061218DCC}">
      <dsp:nvSpPr>
        <dsp:cNvPr id="0" name=""/>
        <dsp:cNvSpPr/>
      </dsp:nvSpPr>
      <dsp:spPr>
        <a:xfrm>
          <a:off x="10358536" y="5712472"/>
          <a:ext cx="3804381" cy="2282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MIAO makes a determination</a:t>
          </a:r>
        </a:p>
      </dsp:txBody>
      <dsp:txXfrm>
        <a:off x="10425392" y="5779328"/>
        <a:ext cx="3670669" cy="2148917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1EDA2-2D54-4ACA-9A4F-AB77741F68DE}">
      <dsp:nvSpPr>
        <dsp:cNvPr id="0" name=""/>
        <dsp:cNvSpPr/>
      </dsp:nvSpPr>
      <dsp:spPr>
        <a:xfrm>
          <a:off x="0" y="363487"/>
          <a:ext cx="10287000" cy="155902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Waiver Process</a:t>
          </a:r>
        </a:p>
      </dsp:txBody>
      <dsp:txXfrm>
        <a:off x="76105" y="439592"/>
        <a:ext cx="10134790" cy="1406815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A67AE6-BC48-471C-98DD-82E8D02BFCDF}">
      <dsp:nvSpPr>
        <dsp:cNvPr id="0" name=""/>
        <dsp:cNvSpPr/>
      </dsp:nvSpPr>
      <dsp:spPr>
        <a:xfrm>
          <a:off x="0" y="0"/>
          <a:ext cx="8716103" cy="17526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Compliance review</a:t>
          </a:r>
          <a:endParaRPr lang="en-US" sz="6400" kern="1200" dirty="0"/>
        </a:p>
      </dsp:txBody>
      <dsp:txXfrm>
        <a:off x="1918480" y="0"/>
        <a:ext cx="6797622" cy="1752601"/>
      </dsp:txXfrm>
    </dsp:sp>
    <dsp:sp modelId="{06D37DB2-7D07-413C-817D-969225569417}">
      <dsp:nvSpPr>
        <dsp:cNvPr id="0" name=""/>
        <dsp:cNvSpPr/>
      </dsp:nvSpPr>
      <dsp:spPr>
        <a:xfrm>
          <a:off x="175260" y="175260"/>
          <a:ext cx="1743220" cy="140208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19000" r="-1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6769B-D676-4B97-B608-DD8A324DA8AF}">
      <dsp:nvSpPr>
        <dsp:cNvPr id="0" name=""/>
        <dsp:cNvSpPr/>
      </dsp:nvSpPr>
      <dsp:spPr>
        <a:xfrm>
          <a:off x="5782" y="115546"/>
          <a:ext cx="3862007" cy="124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DATA COLLECTION</a:t>
          </a:r>
        </a:p>
      </dsp:txBody>
      <dsp:txXfrm>
        <a:off x="626782" y="115546"/>
        <a:ext cx="2620007" cy="1242000"/>
      </dsp:txXfrm>
    </dsp:sp>
    <dsp:sp modelId="{76321DDA-9DEA-4A23-A8B3-FE4A22B59E6C}">
      <dsp:nvSpPr>
        <dsp:cNvPr id="0" name=""/>
        <dsp:cNvSpPr/>
      </dsp:nvSpPr>
      <dsp:spPr>
        <a:xfrm>
          <a:off x="5782" y="1512796"/>
          <a:ext cx="3089606" cy="503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Run a report through KURTS of all invoices paid in the previous FY.</a:t>
          </a:r>
        </a:p>
      </dsp:txBody>
      <dsp:txXfrm>
        <a:off x="5782" y="1512796"/>
        <a:ext cx="3089606" cy="5039156"/>
      </dsp:txXfrm>
    </dsp:sp>
    <dsp:sp modelId="{E309C986-A423-45CD-8374-F76CF55F7FA2}">
      <dsp:nvSpPr>
        <dsp:cNvPr id="0" name=""/>
        <dsp:cNvSpPr/>
      </dsp:nvSpPr>
      <dsp:spPr>
        <a:xfrm>
          <a:off x="3651790" y="115546"/>
          <a:ext cx="3862007" cy="124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SAMPLE</a:t>
          </a:r>
        </a:p>
      </dsp:txBody>
      <dsp:txXfrm>
        <a:off x="4272790" y="115546"/>
        <a:ext cx="2620007" cy="1242000"/>
      </dsp:txXfrm>
    </dsp:sp>
    <dsp:sp modelId="{2B235810-A4B0-4DAF-9E02-6F973A257A12}">
      <dsp:nvSpPr>
        <dsp:cNvPr id="0" name=""/>
        <dsp:cNvSpPr/>
      </dsp:nvSpPr>
      <dsp:spPr>
        <a:xfrm>
          <a:off x="3651790" y="1512796"/>
          <a:ext cx="3089606" cy="503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Randomly select 10 invoices with materials charges. </a:t>
          </a:r>
        </a:p>
      </dsp:txBody>
      <dsp:txXfrm>
        <a:off x="3651790" y="1512796"/>
        <a:ext cx="3089606" cy="5039156"/>
      </dsp:txXfrm>
    </dsp:sp>
    <dsp:sp modelId="{27A08B49-3A7B-4AB0-8824-E4030687BE49}">
      <dsp:nvSpPr>
        <dsp:cNvPr id="0" name=""/>
        <dsp:cNvSpPr/>
      </dsp:nvSpPr>
      <dsp:spPr>
        <a:xfrm>
          <a:off x="7297798" y="115546"/>
          <a:ext cx="3862007" cy="124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REVIEW</a:t>
          </a:r>
        </a:p>
      </dsp:txBody>
      <dsp:txXfrm>
        <a:off x="7918798" y="115546"/>
        <a:ext cx="2620007" cy="1242000"/>
      </dsp:txXfrm>
    </dsp:sp>
    <dsp:sp modelId="{971A2A9E-B422-4ACF-8359-EB14A3C82892}">
      <dsp:nvSpPr>
        <dsp:cNvPr id="0" name=""/>
        <dsp:cNvSpPr/>
      </dsp:nvSpPr>
      <dsp:spPr>
        <a:xfrm>
          <a:off x="7297798" y="1512796"/>
          <a:ext cx="3089606" cy="503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Verify applicable KYTC BA and BABA requirements are met.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Confirm the domestic material requirements clause was included in the binding agreement and signed by the utility owner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Utility company signed and confirmed domestic material compliance on all selected invoices</a:t>
          </a:r>
        </a:p>
      </dsp:txBody>
      <dsp:txXfrm>
        <a:off x="7297798" y="1512796"/>
        <a:ext cx="3089606" cy="5039156"/>
      </dsp:txXfrm>
    </dsp:sp>
    <dsp:sp modelId="{68126871-D8EE-4F13-9C1C-7C56D1111D91}">
      <dsp:nvSpPr>
        <dsp:cNvPr id="0" name=""/>
        <dsp:cNvSpPr/>
      </dsp:nvSpPr>
      <dsp:spPr>
        <a:xfrm>
          <a:off x="10943805" y="115546"/>
          <a:ext cx="3862007" cy="124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ASSESS &amp; RESOLVE</a:t>
          </a:r>
        </a:p>
      </dsp:txBody>
      <dsp:txXfrm>
        <a:off x="11564805" y="115546"/>
        <a:ext cx="2620007" cy="1242000"/>
      </dsp:txXfrm>
    </dsp:sp>
    <dsp:sp modelId="{AE5B548F-75CE-47DB-A9B8-B20BC49E6FFF}">
      <dsp:nvSpPr>
        <dsp:cNvPr id="0" name=""/>
        <dsp:cNvSpPr/>
      </dsp:nvSpPr>
      <dsp:spPr>
        <a:xfrm>
          <a:off x="10943805" y="1512796"/>
          <a:ext cx="3089606" cy="503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Notify utility companies of discrepancies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Opportunity to provide additional information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Resolve disputes</a:t>
          </a:r>
        </a:p>
      </dsp:txBody>
      <dsp:txXfrm>
        <a:off x="10943805" y="1512796"/>
        <a:ext cx="3089606" cy="5039156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CFB847-79F2-4B43-9316-EC415BEBF606}">
      <dsp:nvSpPr>
        <dsp:cNvPr id="0" name=""/>
        <dsp:cNvSpPr/>
      </dsp:nvSpPr>
      <dsp:spPr>
        <a:xfrm>
          <a:off x="0" y="5039"/>
          <a:ext cx="14887796" cy="12472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FIRST FISCAL YEAR REVIEW</a:t>
          </a:r>
        </a:p>
      </dsp:txBody>
      <dsp:txXfrm>
        <a:off x="60884" y="65923"/>
        <a:ext cx="14766028" cy="1125452"/>
      </dsp:txXfrm>
    </dsp:sp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6769B-D676-4B97-B608-DD8A324DA8AF}">
      <dsp:nvSpPr>
        <dsp:cNvPr id="0" name=""/>
        <dsp:cNvSpPr/>
      </dsp:nvSpPr>
      <dsp:spPr>
        <a:xfrm>
          <a:off x="5782" y="48513"/>
          <a:ext cx="3862007" cy="15448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DATA COLLECTION</a:t>
          </a:r>
        </a:p>
      </dsp:txBody>
      <dsp:txXfrm>
        <a:off x="778184" y="48513"/>
        <a:ext cx="2317204" cy="1544803"/>
      </dsp:txXfrm>
    </dsp:sp>
    <dsp:sp modelId="{76321DDA-9DEA-4A23-A8B3-FE4A22B59E6C}">
      <dsp:nvSpPr>
        <dsp:cNvPr id="0" name=""/>
        <dsp:cNvSpPr/>
      </dsp:nvSpPr>
      <dsp:spPr>
        <a:xfrm>
          <a:off x="5782" y="1786417"/>
          <a:ext cx="3089606" cy="6591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Run a report through KURTS of all invoices paid in the previous FY.</a:t>
          </a:r>
        </a:p>
      </dsp:txBody>
      <dsp:txXfrm>
        <a:off x="5782" y="1786417"/>
        <a:ext cx="3089606" cy="6591375"/>
      </dsp:txXfrm>
    </dsp:sp>
    <dsp:sp modelId="{675A9865-364E-4786-8369-F6DBAEB466C1}">
      <dsp:nvSpPr>
        <dsp:cNvPr id="0" name=""/>
        <dsp:cNvSpPr/>
      </dsp:nvSpPr>
      <dsp:spPr>
        <a:xfrm>
          <a:off x="3651790" y="48513"/>
          <a:ext cx="3862007" cy="15448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SAMPLE</a:t>
          </a:r>
        </a:p>
      </dsp:txBody>
      <dsp:txXfrm>
        <a:off x="4424192" y="48513"/>
        <a:ext cx="2317204" cy="1544803"/>
      </dsp:txXfrm>
    </dsp:sp>
    <dsp:sp modelId="{D5F8798C-C294-413C-BBA4-BABDEBE790FA}">
      <dsp:nvSpPr>
        <dsp:cNvPr id="0" name=""/>
        <dsp:cNvSpPr/>
      </dsp:nvSpPr>
      <dsp:spPr>
        <a:xfrm>
          <a:off x="3651790" y="1786417"/>
          <a:ext cx="3089606" cy="6591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Randomly select 10 invoices with materials charges. </a:t>
          </a:r>
        </a:p>
      </dsp:txBody>
      <dsp:txXfrm>
        <a:off x="3651790" y="1786417"/>
        <a:ext cx="3089606" cy="6591375"/>
      </dsp:txXfrm>
    </dsp:sp>
    <dsp:sp modelId="{FAAD4670-1FA8-4F88-96DC-718854501C41}">
      <dsp:nvSpPr>
        <dsp:cNvPr id="0" name=""/>
        <dsp:cNvSpPr/>
      </dsp:nvSpPr>
      <dsp:spPr>
        <a:xfrm>
          <a:off x="7297798" y="48513"/>
          <a:ext cx="3862007" cy="15448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REVIEW</a:t>
          </a:r>
        </a:p>
      </dsp:txBody>
      <dsp:txXfrm>
        <a:off x="8070200" y="48513"/>
        <a:ext cx="2317204" cy="1544803"/>
      </dsp:txXfrm>
    </dsp:sp>
    <dsp:sp modelId="{4AB0D67E-132F-474F-ADD3-B53E6B8BE7A0}">
      <dsp:nvSpPr>
        <dsp:cNvPr id="0" name=""/>
        <dsp:cNvSpPr/>
      </dsp:nvSpPr>
      <dsp:spPr>
        <a:xfrm>
          <a:off x="7297798" y="1786417"/>
          <a:ext cx="3089606" cy="6591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Verify applicable KYTC BA and BABA requirements are met.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b="1" kern="1200" dirty="0"/>
            <a:t>Select one BA/BABA applicable material from each selected invoice and request the manufacturer certification for that material.</a:t>
          </a:r>
          <a:endParaRPr lang="en-US" sz="3100" kern="1200" dirty="0"/>
        </a:p>
      </dsp:txBody>
      <dsp:txXfrm>
        <a:off x="7297798" y="1786417"/>
        <a:ext cx="3089606" cy="6591375"/>
      </dsp:txXfrm>
    </dsp:sp>
    <dsp:sp modelId="{F9492BA5-8FDF-4B33-A025-B378CD3DB094}">
      <dsp:nvSpPr>
        <dsp:cNvPr id="0" name=""/>
        <dsp:cNvSpPr/>
      </dsp:nvSpPr>
      <dsp:spPr>
        <a:xfrm>
          <a:off x="10943805" y="48513"/>
          <a:ext cx="3862007" cy="15448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ASSESS &amp; RESOLVE</a:t>
          </a:r>
        </a:p>
      </dsp:txBody>
      <dsp:txXfrm>
        <a:off x="11716207" y="48513"/>
        <a:ext cx="2317204" cy="1544803"/>
      </dsp:txXfrm>
    </dsp:sp>
    <dsp:sp modelId="{8BCC9EC1-8F26-421B-9CFB-681B8527E391}">
      <dsp:nvSpPr>
        <dsp:cNvPr id="0" name=""/>
        <dsp:cNvSpPr/>
      </dsp:nvSpPr>
      <dsp:spPr>
        <a:xfrm>
          <a:off x="10943805" y="1786417"/>
          <a:ext cx="3089606" cy="6591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Notify utility companies of discrepancies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Opportunity to provide additional information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Resolve disputes</a:t>
          </a:r>
        </a:p>
      </dsp:txBody>
      <dsp:txXfrm>
        <a:off x="10943805" y="1786417"/>
        <a:ext cx="3089606" cy="6591375"/>
      </dsp:txXfrm>
    </dsp:sp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CFB847-79F2-4B43-9316-EC415BEBF606}">
      <dsp:nvSpPr>
        <dsp:cNvPr id="0" name=""/>
        <dsp:cNvSpPr/>
      </dsp:nvSpPr>
      <dsp:spPr>
        <a:xfrm>
          <a:off x="0" y="5039"/>
          <a:ext cx="14887796" cy="12472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SECOND FISCAL YEAR REVIEW</a:t>
          </a:r>
        </a:p>
      </dsp:txBody>
      <dsp:txXfrm>
        <a:off x="60884" y="65923"/>
        <a:ext cx="14766028" cy="1125452"/>
      </dsp:txXfrm>
    </dsp:sp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3250A-CCD3-4738-ABE1-403D0AE0C98F}">
      <dsp:nvSpPr>
        <dsp:cNvPr id="0" name=""/>
        <dsp:cNvSpPr/>
      </dsp:nvSpPr>
      <dsp:spPr>
        <a:xfrm>
          <a:off x="4530191" y="1880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 Policy adopted</a:t>
          </a:r>
        </a:p>
      </dsp:txBody>
      <dsp:txXfrm>
        <a:off x="4530191" y="1880"/>
        <a:ext cx="3318111" cy="1500728"/>
      </dsp:txXfrm>
    </dsp:sp>
    <dsp:sp modelId="{6778FC43-7B9F-42BE-A314-B3996DD8349D}">
      <dsp:nvSpPr>
        <dsp:cNvPr id="0" name=""/>
        <dsp:cNvSpPr/>
      </dsp:nvSpPr>
      <dsp:spPr>
        <a:xfrm>
          <a:off x="2895897" y="1880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49F469-C33F-41C7-9477-95321A4BE6EF}">
      <dsp:nvSpPr>
        <dsp:cNvPr id="0" name=""/>
        <dsp:cNvSpPr/>
      </dsp:nvSpPr>
      <dsp:spPr>
        <a:xfrm>
          <a:off x="2895897" y="1750229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Outreach</a:t>
          </a:r>
        </a:p>
      </dsp:txBody>
      <dsp:txXfrm>
        <a:off x="2895897" y="1750229"/>
        <a:ext cx="3318111" cy="1500728"/>
      </dsp:txXfrm>
    </dsp:sp>
    <dsp:sp modelId="{E2DECA7A-76F4-4ADA-B154-698341D2B090}">
      <dsp:nvSpPr>
        <dsp:cNvPr id="0" name=""/>
        <dsp:cNvSpPr/>
      </dsp:nvSpPr>
      <dsp:spPr>
        <a:xfrm>
          <a:off x="6362580" y="1750229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196C19D-231E-4484-94A6-C9A3411FD390}">
      <dsp:nvSpPr>
        <dsp:cNvPr id="0" name=""/>
        <dsp:cNvSpPr/>
      </dsp:nvSpPr>
      <dsp:spPr>
        <a:xfrm>
          <a:off x="4530191" y="3498578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FY2026 compliance review</a:t>
          </a:r>
        </a:p>
      </dsp:txBody>
      <dsp:txXfrm>
        <a:off x="4530191" y="3498578"/>
        <a:ext cx="3318111" cy="1500728"/>
      </dsp:txXfrm>
    </dsp:sp>
    <dsp:sp modelId="{82119CAD-8256-4EFF-BB3F-0E0E4630F7B9}">
      <dsp:nvSpPr>
        <dsp:cNvPr id="0" name=""/>
        <dsp:cNvSpPr/>
      </dsp:nvSpPr>
      <dsp:spPr>
        <a:xfrm>
          <a:off x="2895897" y="3498578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F0F737-B0E7-493C-BB73-843F6F1ACE9D}">
      <dsp:nvSpPr>
        <dsp:cNvPr id="0" name=""/>
        <dsp:cNvSpPr/>
      </dsp:nvSpPr>
      <dsp:spPr>
        <a:xfrm>
          <a:off x="2895897" y="5246927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Monitor quarterly </a:t>
          </a:r>
        </a:p>
      </dsp:txBody>
      <dsp:txXfrm>
        <a:off x="2895897" y="5246927"/>
        <a:ext cx="3318111" cy="1500728"/>
      </dsp:txXfrm>
    </dsp:sp>
    <dsp:sp modelId="{50B0BD70-5893-45A8-9080-06042BA0EEDA}">
      <dsp:nvSpPr>
        <dsp:cNvPr id="0" name=""/>
        <dsp:cNvSpPr/>
      </dsp:nvSpPr>
      <dsp:spPr>
        <a:xfrm>
          <a:off x="6362580" y="5246927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6D5689-4037-4109-A952-6088EA99C975}">
      <dsp:nvSpPr>
        <dsp:cNvPr id="0" name=""/>
        <dsp:cNvSpPr/>
      </dsp:nvSpPr>
      <dsp:spPr>
        <a:xfrm>
          <a:off x="4530191" y="6995276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FY2027 compliance review</a:t>
          </a:r>
        </a:p>
      </dsp:txBody>
      <dsp:txXfrm>
        <a:off x="4530191" y="6995276"/>
        <a:ext cx="3318111" cy="1500728"/>
      </dsp:txXfrm>
    </dsp:sp>
    <dsp:sp modelId="{5249B6C7-B7C2-4255-87D9-215B214D3BEE}">
      <dsp:nvSpPr>
        <dsp:cNvPr id="0" name=""/>
        <dsp:cNvSpPr/>
      </dsp:nvSpPr>
      <dsp:spPr>
        <a:xfrm>
          <a:off x="2895897" y="6995276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6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1C0C6-A6C8-4C2B-9044-9A2F3EA9E50E}">
      <dsp:nvSpPr>
        <dsp:cNvPr id="0" name=""/>
        <dsp:cNvSpPr/>
      </dsp:nvSpPr>
      <dsp:spPr>
        <a:xfrm>
          <a:off x="0" y="0"/>
          <a:ext cx="10591799" cy="12890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Next steps</a:t>
          </a:r>
        </a:p>
      </dsp:txBody>
      <dsp:txXfrm>
        <a:off x="2247265" y="0"/>
        <a:ext cx="8344534" cy="1289050"/>
      </dsp:txXfrm>
    </dsp:sp>
    <dsp:sp modelId="{6DBE7189-189A-48F2-AC76-3CB9A245802E}">
      <dsp:nvSpPr>
        <dsp:cNvPr id="0" name=""/>
        <dsp:cNvSpPr/>
      </dsp:nvSpPr>
      <dsp:spPr>
        <a:xfrm>
          <a:off x="128905" y="128905"/>
          <a:ext cx="2118360" cy="103124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A96EC-0875-4097-B187-471505DED7BA}">
      <dsp:nvSpPr>
        <dsp:cNvPr id="0" name=""/>
        <dsp:cNvSpPr/>
      </dsp:nvSpPr>
      <dsp:spPr>
        <a:xfrm>
          <a:off x="1257635" y="774569"/>
          <a:ext cx="4190329" cy="4191261"/>
        </a:xfrm>
        <a:prstGeom prst="circularArrow">
          <a:avLst>
            <a:gd name="adj1" fmla="val 10980"/>
            <a:gd name="adj2" fmla="val 1142322"/>
            <a:gd name="adj3" fmla="val 90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230464-173E-44F6-BE9A-180CDE09E8B2}">
      <dsp:nvSpPr>
        <dsp:cNvPr id="0" name=""/>
        <dsp:cNvSpPr/>
      </dsp:nvSpPr>
      <dsp:spPr>
        <a:xfrm>
          <a:off x="2183008" y="2291805"/>
          <a:ext cx="2338242" cy="1168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Questions?</a:t>
          </a:r>
        </a:p>
      </dsp:txBody>
      <dsp:txXfrm>
        <a:off x="2183008" y="2291805"/>
        <a:ext cx="2338242" cy="1168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24/layout/BulletTimelineInverted">
  <dgm:title val=""/>
  <dgm:desc val=""/>
  <dgm:catLst>
    <dgm:cat type="process" pri="7451"/>
    <dgm:cat type="timeline" pri="101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24/layout/BulletTimelineInverted">
  <dgm:title val=""/>
  <dgm:desc val=""/>
  <dgm:catLst>
    <dgm:cat type="process" pri="7451"/>
    <dgm:cat type="timeline" pri="101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24/layout/BulletTimelineInverted">
  <dgm:title val=""/>
  <dgm:desc val=""/>
  <dgm:catLst>
    <dgm:cat type="process" pri="7451"/>
    <dgm:cat type="timeline" pri="101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24/layout/BulletTimelineInverted">
  <dgm:title val=""/>
  <dgm:desc val=""/>
  <dgm:catLst>
    <dgm:cat type="process" pri="7451"/>
    <dgm:cat type="timeline" pri="101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D4599-B5FC-468F-900C-FB632C54CE6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2E6B6-FB33-45BF-9356-634942ABC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6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2C393EB1-44F8-B6C4-FA00-4ADA2387F40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DB40010-4289-7CCD-2B2D-AD73234281E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3C6A3-35AD-4D33-8C1C-0230FBB08B7B}" type="datetimeFigureOut">
              <a:rPr lang="en-US" altLang="en-US"/>
              <a:pPr/>
              <a:t>8/25/2026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34BCADA-EFFD-70F3-98F8-0EDFEC8F1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047EF-FCED-4A57-8712-DCE6872F9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1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E9247C9-E90C-912A-98CC-DA81C2AF0E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E09E50A7-F90E-DE19-0D33-0C5BDA45DEB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1DBD2-1047-4276-8506-8F27020F0FFC}" type="datetimeFigureOut">
              <a:rPr lang="en-US" altLang="en-US"/>
              <a:pPr/>
              <a:t>8/25/2026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EC0BE8D-FA66-7D4D-BBC0-21DF7EBCF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0DA376-0FF8-4822-80A2-200C5F5DA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F8FE64DF-481D-FFD1-D97C-FC0E40ACA56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84E169C7-6C7A-AC0D-F857-1BBA04ECFDF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F9D1F-9BD6-4FE8-97A5-AAB3C82E2306}" type="datetimeFigureOut">
              <a:rPr lang="en-US" altLang="en-US"/>
              <a:pPr/>
              <a:t>8/25/2026</a:t>
            </a:fld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26A913A-6478-2227-D66F-8F08BE242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0BDD1-E832-4E51-AF0E-821B3AEB59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40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8BA505D2-27AC-8144-3C14-05C964A643E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708C15C2-2D03-7AB9-3B3B-1002B43A36D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92589-F4CF-457B-977A-83DA5CA6B5FE}" type="datetimeFigureOut">
              <a:rPr lang="en-US" altLang="en-US"/>
              <a:pPr/>
              <a:t>8/25/2026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A43A0391-C84C-49C0-6386-15CF56594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EB1DC-847A-462C-A0B4-96B85FB6D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34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E87A6E7-F1BE-0EA5-1FF2-275237DA3C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3B209BC-EC70-EC1D-36BA-4BE87E5947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E67A9-5C36-4F52-BD24-7CBDC8DA6BD3}" type="datetimeFigureOut">
              <a:rPr lang="en-US" altLang="en-US"/>
              <a:pPr/>
              <a:t>8/25/2026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0D0A9164-D131-D262-32E5-B929F66DFE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24C73-0E77-4DC3-8D22-37BEFFFAC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105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A666FEA-A639-CA73-82E7-9F13C6A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3551238"/>
            <a:ext cx="12082462" cy="2998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0422112E-AB2A-9B02-F390-2995E4FB4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5375"/>
            <a:ext cx="16459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13DA1242-3898-D51A-737B-AEB5D44CF114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6218238" y="9566275"/>
            <a:ext cx="5851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872856A-851E-4466-91A6-DCD67529A440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410CE057-AACB-4ED1-B41C-C7791B3200EE}" type="datetimeFigureOut">
              <a:rPr lang="en-US" altLang="en-US"/>
              <a:pPr/>
              <a:t>8/25/2026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A4559CC9-FD2F-57DA-2204-2C8F15335B5D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B5A6E5EC-A701-4EE7-8112-456548DE2B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diagramColors" Target="../diagrams/colors6.xml"/><Relationship Id="rId18" Type="http://schemas.openxmlformats.org/officeDocument/2006/relationships/diagramColors" Target="../diagrams/colors7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5.xml"/><Relationship Id="rId12" Type="http://schemas.openxmlformats.org/officeDocument/2006/relationships/diagramQuickStyle" Target="../diagrams/quickStyle6.xml"/><Relationship Id="rId17" Type="http://schemas.openxmlformats.org/officeDocument/2006/relationships/diagramQuickStyle" Target="../diagrams/quickStyle7.xml"/><Relationship Id="rId2" Type="http://schemas.openxmlformats.org/officeDocument/2006/relationships/image" Target="../media/image12.png"/><Relationship Id="rId16" Type="http://schemas.openxmlformats.org/officeDocument/2006/relationships/diagramLayout" Target="../diagrams/layout7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5.xml"/><Relationship Id="rId11" Type="http://schemas.openxmlformats.org/officeDocument/2006/relationships/diagramLayout" Target="../diagrams/layout6.xml"/><Relationship Id="rId5" Type="http://schemas.openxmlformats.org/officeDocument/2006/relationships/diagramData" Target="../diagrams/data5.xml"/><Relationship Id="rId15" Type="http://schemas.openxmlformats.org/officeDocument/2006/relationships/diagramData" Target="../diagrams/data7.xml"/><Relationship Id="rId10" Type="http://schemas.openxmlformats.org/officeDocument/2006/relationships/diagramData" Target="../diagrams/data6.xml"/><Relationship Id="rId19" Type="http://schemas.microsoft.com/office/2007/relationships/diagramDrawing" Target="../diagrams/drawing7.xml"/><Relationship Id="rId4" Type="http://schemas.openxmlformats.org/officeDocument/2006/relationships/image" Target="../media/image2.png"/><Relationship Id="rId9" Type="http://schemas.microsoft.com/office/2007/relationships/diagramDrawing" Target="../diagrams/drawing5.xml"/><Relationship Id="rId14" Type="http://schemas.microsoft.com/office/2007/relationships/diagramDrawing" Target="../diagrams/drawing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13" Type="http://schemas.openxmlformats.org/officeDocument/2006/relationships/diagramColors" Target="../diagrams/colors9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8.xml"/><Relationship Id="rId12" Type="http://schemas.openxmlformats.org/officeDocument/2006/relationships/diagramQuickStyle" Target="../diagrams/quickStyle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8.xml"/><Relationship Id="rId11" Type="http://schemas.openxmlformats.org/officeDocument/2006/relationships/diagramLayout" Target="../diagrams/layout9.xml"/><Relationship Id="rId5" Type="http://schemas.openxmlformats.org/officeDocument/2006/relationships/diagramData" Target="../diagrams/data8.xml"/><Relationship Id="rId10" Type="http://schemas.openxmlformats.org/officeDocument/2006/relationships/diagramData" Target="../diagrams/data9.xml"/><Relationship Id="rId4" Type="http://schemas.openxmlformats.org/officeDocument/2006/relationships/image" Target="../media/image2.png"/><Relationship Id="rId9" Type="http://schemas.microsoft.com/office/2007/relationships/diagramDrawing" Target="../diagrams/drawing8.xml"/><Relationship Id="rId14" Type="http://schemas.microsoft.com/office/2007/relationships/diagramDrawing" Target="../diagrams/drawing9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13" Type="http://schemas.openxmlformats.org/officeDocument/2006/relationships/diagramColors" Target="../diagrams/colors13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2.xml"/><Relationship Id="rId12" Type="http://schemas.openxmlformats.org/officeDocument/2006/relationships/diagramQuickStyle" Target="../diagrams/quickStyle1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2.xml"/><Relationship Id="rId11" Type="http://schemas.openxmlformats.org/officeDocument/2006/relationships/diagramLayout" Target="../diagrams/layout13.xml"/><Relationship Id="rId5" Type="http://schemas.openxmlformats.org/officeDocument/2006/relationships/diagramData" Target="../diagrams/data12.xml"/><Relationship Id="rId10" Type="http://schemas.openxmlformats.org/officeDocument/2006/relationships/diagramData" Target="../diagrams/data13.xml"/><Relationship Id="rId4" Type="http://schemas.openxmlformats.org/officeDocument/2006/relationships/image" Target="../media/image2.png"/><Relationship Id="rId9" Type="http://schemas.microsoft.com/office/2007/relationships/diagramDrawing" Target="../diagrams/drawing12.xml"/><Relationship Id="rId14" Type="http://schemas.microsoft.com/office/2007/relationships/diagramDrawing" Target="../diagrams/drawing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13" Type="http://schemas.openxmlformats.org/officeDocument/2006/relationships/diagramColors" Target="../diagrams/colors15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4.xml"/><Relationship Id="rId12" Type="http://schemas.openxmlformats.org/officeDocument/2006/relationships/diagramQuickStyle" Target="../diagrams/quickStyle1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4.xml"/><Relationship Id="rId11" Type="http://schemas.openxmlformats.org/officeDocument/2006/relationships/diagramLayout" Target="../diagrams/layout15.xml"/><Relationship Id="rId5" Type="http://schemas.openxmlformats.org/officeDocument/2006/relationships/diagramData" Target="../diagrams/data14.xml"/><Relationship Id="rId10" Type="http://schemas.openxmlformats.org/officeDocument/2006/relationships/diagramData" Target="../diagrams/data15.xml"/><Relationship Id="rId4" Type="http://schemas.openxmlformats.org/officeDocument/2006/relationships/image" Target="../media/image2.png"/><Relationship Id="rId9" Type="http://schemas.microsoft.com/office/2007/relationships/diagramDrawing" Target="../diagrams/drawing14.xml"/><Relationship Id="rId14" Type="http://schemas.microsoft.com/office/2007/relationships/diagramDrawing" Target="../diagrams/drawing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6.xml"/><Relationship Id="rId13" Type="http://schemas.openxmlformats.org/officeDocument/2006/relationships/diagramColors" Target="../diagrams/colors17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6.xml"/><Relationship Id="rId12" Type="http://schemas.openxmlformats.org/officeDocument/2006/relationships/diagramQuickStyle" Target="../diagrams/quickStyle1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6.xml"/><Relationship Id="rId11" Type="http://schemas.openxmlformats.org/officeDocument/2006/relationships/diagramLayout" Target="../diagrams/layout17.xml"/><Relationship Id="rId5" Type="http://schemas.openxmlformats.org/officeDocument/2006/relationships/diagramData" Target="../diagrams/data16.xml"/><Relationship Id="rId10" Type="http://schemas.openxmlformats.org/officeDocument/2006/relationships/diagramData" Target="../diagrams/data17.xml"/><Relationship Id="rId4" Type="http://schemas.openxmlformats.org/officeDocument/2006/relationships/image" Target="../media/image2.png"/><Relationship Id="rId9" Type="http://schemas.microsoft.com/office/2007/relationships/diagramDrawing" Target="../diagrams/drawing16.xml"/><Relationship Id="rId14" Type="http://schemas.microsoft.com/office/2007/relationships/diagramDrawing" Target="../diagrams/drawing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8.xml"/><Relationship Id="rId13" Type="http://schemas.openxmlformats.org/officeDocument/2006/relationships/diagramColors" Target="../diagrams/colors19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8.xml"/><Relationship Id="rId12" Type="http://schemas.openxmlformats.org/officeDocument/2006/relationships/diagramQuickStyle" Target="../diagrams/quickStyle1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8.xml"/><Relationship Id="rId11" Type="http://schemas.openxmlformats.org/officeDocument/2006/relationships/diagramLayout" Target="../diagrams/layout19.xml"/><Relationship Id="rId5" Type="http://schemas.openxmlformats.org/officeDocument/2006/relationships/diagramData" Target="../diagrams/data18.xml"/><Relationship Id="rId10" Type="http://schemas.openxmlformats.org/officeDocument/2006/relationships/diagramData" Target="../diagrams/data19.xml"/><Relationship Id="rId4" Type="http://schemas.openxmlformats.org/officeDocument/2006/relationships/image" Target="../media/image2.png"/><Relationship Id="rId9" Type="http://schemas.microsoft.com/office/2007/relationships/diagramDrawing" Target="../diagrams/drawing18.xml"/><Relationship Id="rId14" Type="http://schemas.microsoft.com/office/2007/relationships/diagramDrawing" Target="../diagrams/drawing19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13" Type="http://schemas.microsoft.com/office/2007/relationships/diagramDrawing" Target="../diagrams/drawing2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0.xml"/><Relationship Id="rId12" Type="http://schemas.openxmlformats.org/officeDocument/2006/relationships/diagramColors" Target="../diagrams/colors2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0.xml"/><Relationship Id="rId11" Type="http://schemas.openxmlformats.org/officeDocument/2006/relationships/diagramQuickStyle" Target="../diagrams/quickStyle21.xml"/><Relationship Id="rId5" Type="http://schemas.openxmlformats.org/officeDocument/2006/relationships/diagramLayout" Target="../diagrams/layout20.xml"/><Relationship Id="rId10" Type="http://schemas.openxmlformats.org/officeDocument/2006/relationships/diagramLayout" Target="../diagrams/layout21.xml"/><Relationship Id="rId4" Type="http://schemas.openxmlformats.org/officeDocument/2006/relationships/diagramData" Target="../diagrams/data20.xml"/><Relationship Id="rId9" Type="http://schemas.openxmlformats.org/officeDocument/2006/relationships/diagramData" Target="../diagrams/data2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13" Type="http://schemas.openxmlformats.org/officeDocument/2006/relationships/diagramColors" Target="../diagrams/colors23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22.xml"/><Relationship Id="rId12" Type="http://schemas.openxmlformats.org/officeDocument/2006/relationships/diagramQuickStyle" Target="../diagrams/quickStyle2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22.xml"/><Relationship Id="rId11" Type="http://schemas.openxmlformats.org/officeDocument/2006/relationships/diagramLayout" Target="../diagrams/layout23.xml"/><Relationship Id="rId5" Type="http://schemas.openxmlformats.org/officeDocument/2006/relationships/diagramData" Target="../diagrams/data22.xml"/><Relationship Id="rId10" Type="http://schemas.openxmlformats.org/officeDocument/2006/relationships/diagramData" Target="../diagrams/data23.xml"/><Relationship Id="rId4" Type="http://schemas.openxmlformats.org/officeDocument/2006/relationships/image" Target="../media/image2.png"/><Relationship Id="rId9" Type="http://schemas.microsoft.com/office/2007/relationships/diagramDrawing" Target="../diagrams/drawing22.xml"/><Relationship Id="rId14" Type="http://schemas.microsoft.com/office/2007/relationships/diagramDrawing" Target="../diagrams/drawing2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4.xml"/><Relationship Id="rId13" Type="http://schemas.openxmlformats.org/officeDocument/2006/relationships/diagramColors" Target="../diagrams/colors25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4.xml"/><Relationship Id="rId12" Type="http://schemas.openxmlformats.org/officeDocument/2006/relationships/diagramQuickStyle" Target="../diagrams/quickStyle2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24.xml"/><Relationship Id="rId11" Type="http://schemas.openxmlformats.org/officeDocument/2006/relationships/diagramLayout" Target="../diagrams/layout25.xml"/><Relationship Id="rId5" Type="http://schemas.openxmlformats.org/officeDocument/2006/relationships/diagramData" Target="../diagrams/data24.xml"/><Relationship Id="rId10" Type="http://schemas.openxmlformats.org/officeDocument/2006/relationships/diagramData" Target="../diagrams/data25.xml"/><Relationship Id="rId4" Type="http://schemas.openxmlformats.org/officeDocument/2006/relationships/image" Target="../media/image25.png"/><Relationship Id="rId9" Type="http://schemas.microsoft.com/office/2007/relationships/diagramDrawing" Target="../diagrams/drawing24.xml"/><Relationship Id="rId14" Type="http://schemas.microsoft.com/office/2007/relationships/diagramDrawing" Target="../diagrams/drawing25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6.xml"/><Relationship Id="rId5" Type="http://schemas.openxmlformats.org/officeDocument/2006/relationships/diagramLayout" Target="../diagrams/layout26.xml"/><Relationship Id="rId4" Type="http://schemas.openxmlformats.org/officeDocument/2006/relationships/diagramData" Target="../diagrams/data26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7.xml"/><Relationship Id="rId5" Type="http://schemas.openxmlformats.org/officeDocument/2006/relationships/diagramLayout" Target="../diagrams/layout27.xml"/><Relationship Id="rId4" Type="http://schemas.openxmlformats.org/officeDocument/2006/relationships/diagramData" Target="../diagrams/data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8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8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8.xml"/><Relationship Id="rId5" Type="http://schemas.openxmlformats.org/officeDocument/2006/relationships/diagramLayout" Target="../diagrams/layout28.xml"/><Relationship Id="rId4" Type="http://schemas.openxmlformats.org/officeDocument/2006/relationships/diagramData" Target="../diagrams/data2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9.xml"/><Relationship Id="rId13" Type="http://schemas.openxmlformats.org/officeDocument/2006/relationships/diagramColors" Target="../diagrams/colors30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29.xml"/><Relationship Id="rId12" Type="http://schemas.openxmlformats.org/officeDocument/2006/relationships/diagramQuickStyle" Target="../diagrams/quickStyle3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29.xml"/><Relationship Id="rId11" Type="http://schemas.openxmlformats.org/officeDocument/2006/relationships/diagramLayout" Target="../diagrams/layout30.xml"/><Relationship Id="rId5" Type="http://schemas.openxmlformats.org/officeDocument/2006/relationships/diagramData" Target="../diagrams/data29.xml"/><Relationship Id="rId10" Type="http://schemas.openxmlformats.org/officeDocument/2006/relationships/diagramData" Target="../diagrams/data30.xml"/><Relationship Id="rId4" Type="http://schemas.openxmlformats.org/officeDocument/2006/relationships/image" Target="../media/image2.png"/><Relationship Id="rId9" Type="http://schemas.microsoft.com/office/2007/relationships/diagramDrawing" Target="../diagrams/drawing29.xml"/><Relationship Id="rId14" Type="http://schemas.microsoft.com/office/2007/relationships/diagramDrawing" Target="../diagrams/drawing3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1.xml"/><Relationship Id="rId13" Type="http://schemas.openxmlformats.org/officeDocument/2006/relationships/diagramColors" Target="../diagrams/colors3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1.xml"/><Relationship Id="rId12" Type="http://schemas.openxmlformats.org/officeDocument/2006/relationships/diagramQuickStyle" Target="../diagrams/quickStyle3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1.xml"/><Relationship Id="rId11" Type="http://schemas.openxmlformats.org/officeDocument/2006/relationships/diagramLayout" Target="../diagrams/layout32.xml"/><Relationship Id="rId5" Type="http://schemas.openxmlformats.org/officeDocument/2006/relationships/diagramData" Target="../diagrams/data31.xml"/><Relationship Id="rId10" Type="http://schemas.openxmlformats.org/officeDocument/2006/relationships/diagramData" Target="../diagrams/data32.xml"/><Relationship Id="rId4" Type="http://schemas.openxmlformats.org/officeDocument/2006/relationships/image" Target="../media/image25.png"/><Relationship Id="rId9" Type="http://schemas.microsoft.com/office/2007/relationships/diagramDrawing" Target="../diagrams/drawing31.xml"/><Relationship Id="rId14" Type="http://schemas.microsoft.com/office/2007/relationships/diagramDrawing" Target="../diagrams/drawing3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3.xml"/><Relationship Id="rId5" Type="http://schemas.openxmlformats.org/officeDocument/2006/relationships/diagramData" Target="../diagrams/data33.xml"/><Relationship Id="rId4" Type="http://schemas.openxmlformats.org/officeDocument/2006/relationships/image" Target="../media/image25.png"/><Relationship Id="rId9" Type="http://schemas.microsoft.com/office/2007/relationships/diagramDrawing" Target="../diagrams/drawing3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4.xml"/><Relationship Id="rId13" Type="http://schemas.openxmlformats.org/officeDocument/2006/relationships/diagramColors" Target="../diagrams/colors35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34.xml"/><Relationship Id="rId12" Type="http://schemas.openxmlformats.org/officeDocument/2006/relationships/diagramQuickStyle" Target="../diagrams/quickStyle3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4.xml"/><Relationship Id="rId11" Type="http://schemas.openxmlformats.org/officeDocument/2006/relationships/diagramLayout" Target="../diagrams/layout35.xml"/><Relationship Id="rId5" Type="http://schemas.openxmlformats.org/officeDocument/2006/relationships/diagramData" Target="../diagrams/data34.xml"/><Relationship Id="rId10" Type="http://schemas.openxmlformats.org/officeDocument/2006/relationships/diagramData" Target="../diagrams/data35.xml"/><Relationship Id="rId4" Type="http://schemas.openxmlformats.org/officeDocument/2006/relationships/image" Target="../media/image2.png"/><Relationship Id="rId9" Type="http://schemas.microsoft.com/office/2007/relationships/diagramDrawing" Target="../diagrams/drawing34.xml"/><Relationship Id="rId14" Type="http://schemas.microsoft.com/office/2007/relationships/diagramDrawing" Target="../diagrams/drawing3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6.xml"/><Relationship Id="rId13" Type="http://schemas.openxmlformats.org/officeDocument/2006/relationships/diagramColors" Target="../diagrams/colors37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6.xml"/><Relationship Id="rId12" Type="http://schemas.openxmlformats.org/officeDocument/2006/relationships/diagramQuickStyle" Target="../diagrams/quickStyle3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6.xml"/><Relationship Id="rId11" Type="http://schemas.openxmlformats.org/officeDocument/2006/relationships/diagramLayout" Target="../diagrams/layout37.xml"/><Relationship Id="rId5" Type="http://schemas.openxmlformats.org/officeDocument/2006/relationships/diagramData" Target="../diagrams/data36.xml"/><Relationship Id="rId10" Type="http://schemas.openxmlformats.org/officeDocument/2006/relationships/diagramData" Target="../diagrams/data37.xml"/><Relationship Id="rId4" Type="http://schemas.openxmlformats.org/officeDocument/2006/relationships/image" Target="../media/image25.png"/><Relationship Id="rId9" Type="http://schemas.microsoft.com/office/2007/relationships/diagramDrawing" Target="../diagrams/drawing36.xml"/><Relationship Id="rId14" Type="http://schemas.microsoft.com/office/2007/relationships/diagramDrawing" Target="../diagrams/drawing3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8.xml"/><Relationship Id="rId13" Type="http://schemas.openxmlformats.org/officeDocument/2006/relationships/diagramColors" Target="../diagrams/colors39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38.xml"/><Relationship Id="rId12" Type="http://schemas.openxmlformats.org/officeDocument/2006/relationships/diagramQuickStyle" Target="../diagrams/quickStyle3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8.xml"/><Relationship Id="rId11" Type="http://schemas.openxmlformats.org/officeDocument/2006/relationships/diagramLayout" Target="../diagrams/layout39.xml"/><Relationship Id="rId5" Type="http://schemas.openxmlformats.org/officeDocument/2006/relationships/diagramData" Target="../diagrams/data38.xml"/><Relationship Id="rId10" Type="http://schemas.openxmlformats.org/officeDocument/2006/relationships/diagramData" Target="../diagrams/data39.xml"/><Relationship Id="rId4" Type="http://schemas.openxmlformats.org/officeDocument/2006/relationships/image" Target="../media/image2.png"/><Relationship Id="rId9" Type="http://schemas.microsoft.com/office/2007/relationships/diagramDrawing" Target="../diagrams/drawing38.xml"/><Relationship Id="rId14" Type="http://schemas.microsoft.com/office/2007/relationships/diagramDrawing" Target="../diagrams/drawing3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0.xml"/><Relationship Id="rId13" Type="http://schemas.openxmlformats.org/officeDocument/2006/relationships/diagramColors" Target="../diagrams/colors4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0.xml"/><Relationship Id="rId12" Type="http://schemas.openxmlformats.org/officeDocument/2006/relationships/diagramQuickStyle" Target="../diagrams/quickStyle4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40.xml"/><Relationship Id="rId11" Type="http://schemas.openxmlformats.org/officeDocument/2006/relationships/diagramLayout" Target="../diagrams/layout41.xml"/><Relationship Id="rId5" Type="http://schemas.openxmlformats.org/officeDocument/2006/relationships/diagramData" Target="../diagrams/data40.xml"/><Relationship Id="rId10" Type="http://schemas.openxmlformats.org/officeDocument/2006/relationships/diagramData" Target="../diagrams/data41.xml"/><Relationship Id="rId4" Type="http://schemas.openxmlformats.org/officeDocument/2006/relationships/image" Target="../media/image25.png"/><Relationship Id="rId9" Type="http://schemas.microsoft.com/office/2007/relationships/diagramDrawing" Target="../diagrams/drawing40.xml"/><Relationship Id="rId14" Type="http://schemas.microsoft.com/office/2007/relationships/diagramDrawing" Target="../diagrams/drawing41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2.xml"/><Relationship Id="rId13" Type="http://schemas.microsoft.com/office/2007/relationships/diagramDrawing" Target="../diagrams/drawing4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2.xml"/><Relationship Id="rId12" Type="http://schemas.openxmlformats.org/officeDocument/2006/relationships/diagramColors" Target="../diagrams/colors4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2.xml"/><Relationship Id="rId11" Type="http://schemas.openxmlformats.org/officeDocument/2006/relationships/diagramQuickStyle" Target="../diagrams/quickStyle43.xml"/><Relationship Id="rId5" Type="http://schemas.openxmlformats.org/officeDocument/2006/relationships/diagramLayout" Target="../diagrams/layout42.xml"/><Relationship Id="rId10" Type="http://schemas.openxmlformats.org/officeDocument/2006/relationships/diagramLayout" Target="../diagrams/layout43.xml"/><Relationship Id="rId4" Type="http://schemas.openxmlformats.org/officeDocument/2006/relationships/diagramData" Target="../diagrams/data42.xml"/><Relationship Id="rId9" Type="http://schemas.openxmlformats.org/officeDocument/2006/relationships/diagramData" Target="../diagrams/data43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4.xml"/><Relationship Id="rId13" Type="http://schemas.microsoft.com/office/2007/relationships/diagramDrawing" Target="../diagrams/drawing4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4.xml"/><Relationship Id="rId12" Type="http://schemas.openxmlformats.org/officeDocument/2006/relationships/diagramColors" Target="../diagrams/colors4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4.xml"/><Relationship Id="rId11" Type="http://schemas.openxmlformats.org/officeDocument/2006/relationships/diagramQuickStyle" Target="../diagrams/quickStyle45.xml"/><Relationship Id="rId5" Type="http://schemas.openxmlformats.org/officeDocument/2006/relationships/diagramLayout" Target="../diagrams/layout44.xml"/><Relationship Id="rId10" Type="http://schemas.openxmlformats.org/officeDocument/2006/relationships/diagramLayout" Target="../diagrams/layout45.xml"/><Relationship Id="rId4" Type="http://schemas.openxmlformats.org/officeDocument/2006/relationships/diagramData" Target="../diagrams/data44.xml"/><Relationship Id="rId9" Type="http://schemas.openxmlformats.org/officeDocument/2006/relationships/diagramData" Target="../diagrams/data45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6.xml"/><Relationship Id="rId13" Type="http://schemas.microsoft.com/office/2007/relationships/diagramDrawing" Target="../diagrams/drawing4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6.xml"/><Relationship Id="rId12" Type="http://schemas.openxmlformats.org/officeDocument/2006/relationships/diagramColors" Target="../diagrams/colors4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6.xml"/><Relationship Id="rId11" Type="http://schemas.openxmlformats.org/officeDocument/2006/relationships/diagramQuickStyle" Target="../diagrams/quickStyle47.xml"/><Relationship Id="rId5" Type="http://schemas.openxmlformats.org/officeDocument/2006/relationships/diagramLayout" Target="../diagrams/layout46.xml"/><Relationship Id="rId10" Type="http://schemas.openxmlformats.org/officeDocument/2006/relationships/diagramLayout" Target="../diagrams/layout47.xml"/><Relationship Id="rId4" Type="http://schemas.openxmlformats.org/officeDocument/2006/relationships/diagramData" Target="../diagrams/data46.xml"/><Relationship Id="rId9" Type="http://schemas.openxmlformats.org/officeDocument/2006/relationships/diagramData" Target="../diagrams/data4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8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48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48.xml"/><Relationship Id="rId5" Type="http://schemas.openxmlformats.org/officeDocument/2006/relationships/diagramData" Target="../diagrams/data48.xml"/><Relationship Id="rId4" Type="http://schemas.openxmlformats.org/officeDocument/2006/relationships/image" Target="../media/image2.png"/><Relationship Id="rId9" Type="http://schemas.microsoft.com/office/2007/relationships/diagramDrawing" Target="../diagrams/drawing48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9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9.xml"/><Relationship Id="rId5" Type="http://schemas.openxmlformats.org/officeDocument/2006/relationships/diagramLayout" Target="../diagrams/layout49.xml"/><Relationship Id="rId4" Type="http://schemas.openxmlformats.org/officeDocument/2006/relationships/diagramData" Target="../diagrams/data49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0.xml"/><Relationship Id="rId13" Type="http://schemas.microsoft.com/office/2007/relationships/diagramDrawing" Target="../diagrams/drawing5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0.xml"/><Relationship Id="rId12" Type="http://schemas.openxmlformats.org/officeDocument/2006/relationships/diagramColors" Target="../diagrams/colors5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50.xml"/><Relationship Id="rId11" Type="http://schemas.openxmlformats.org/officeDocument/2006/relationships/diagramQuickStyle" Target="../diagrams/quickStyle51.xml"/><Relationship Id="rId5" Type="http://schemas.openxmlformats.org/officeDocument/2006/relationships/diagramLayout" Target="../diagrams/layout50.xml"/><Relationship Id="rId10" Type="http://schemas.openxmlformats.org/officeDocument/2006/relationships/diagramLayout" Target="../diagrams/layout51.xml"/><Relationship Id="rId4" Type="http://schemas.openxmlformats.org/officeDocument/2006/relationships/diagramData" Target="../diagrams/data50.xml"/><Relationship Id="rId9" Type="http://schemas.openxmlformats.org/officeDocument/2006/relationships/diagramData" Target="../diagrams/data51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2.xml"/><Relationship Id="rId13" Type="http://schemas.microsoft.com/office/2007/relationships/diagramDrawing" Target="../diagrams/drawing5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2.xml"/><Relationship Id="rId12" Type="http://schemas.openxmlformats.org/officeDocument/2006/relationships/diagramColors" Target="../diagrams/colors5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52.xml"/><Relationship Id="rId11" Type="http://schemas.openxmlformats.org/officeDocument/2006/relationships/diagramQuickStyle" Target="../diagrams/quickStyle53.xml"/><Relationship Id="rId5" Type="http://schemas.openxmlformats.org/officeDocument/2006/relationships/diagramLayout" Target="../diagrams/layout52.xml"/><Relationship Id="rId10" Type="http://schemas.openxmlformats.org/officeDocument/2006/relationships/diagramLayout" Target="../diagrams/layout53.xml"/><Relationship Id="rId4" Type="http://schemas.openxmlformats.org/officeDocument/2006/relationships/diagramData" Target="../diagrams/data52.xml"/><Relationship Id="rId9" Type="http://schemas.openxmlformats.org/officeDocument/2006/relationships/diagramData" Target="../diagrams/data5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4.xml"/><Relationship Id="rId13" Type="http://schemas.openxmlformats.org/officeDocument/2006/relationships/diagramColors" Target="../diagrams/colors55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54.xml"/><Relationship Id="rId12" Type="http://schemas.openxmlformats.org/officeDocument/2006/relationships/diagramQuickStyle" Target="../diagrams/quickStyle5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54.xml"/><Relationship Id="rId11" Type="http://schemas.openxmlformats.org/officeDocument/2006/relationships/diagramLayout" Target="../diagrams/layout55.xml"/><Relationship Id="rId5" Type="http://schemas.openxmlformats.org/officeDocument/2006/relationships/diagramData" Target="../diagrams/data54.xml"/><Relationship Id="rId10" Type="http://schemas.openxmlformats.org/officeDocument/2006/relationships/diagramData" Target="../diagrams/data55.xml"/><Relationship Id="rId4" Type="http://schemas.openxmlformats.org/officeDocument/2006/relationships/image" Target="../media/image2.png"/><Relationship Id="rId9" Type="http://schemas.microsoft.com/office/2007/relationships/diagramDrawing" Target="../diagrams/drawing54.xml"/><Relationship Id="rId14" Type="http://schemas.microsoft.com/office/2007/relationships/diagramDrawing" Target="../diagrams/drawing5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6.xml"/><Relationship Id="rId13" Type="http://schemas.openxmlformats.org/officeDocument/2006/relationships/diagramColors" Target="../diagrams/colors57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56.xml"/><Relationship Id="rId12" Type="http://schemas.openxmlformats.org/officeDocument/2006/relationships/diagramQuickStyle" Target="../diagrams/quickStyle5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56.xml"/><Relationship Id="rId11" Type="http://schemas.openxmlformats.org/officeDocument/2006/relationships/diagramLayout" Target="../diagrams/layout57.xml"/><Relationship Id="rId5" Type="http://schemas.openxmlformats.org/officeDocument/2006/relationships/diagramData" Target="../diagrams/data56.xml"/><Relationship Id="rId10" Type="http://schemas.openxmlformats.org/officeDocument/2006/relationships/diagramData" Target="../diagrams/data57.xml"/><Relationship Id="rId4" Type="http://schemas.openxmlformats.org/officeDocument/2006/relationships/image" Target="../media/image2.png"/><Relationship Id="rId9" Type="http://schemas.microsoft.com/office/2007/relationships/diagramDrawing" Target="../diagrams/drawing56.xml"/><Relationship Id="rId14" Type="http://schemas.microsoft.com/office/2007/relationships/diagramDrawing" Target="../diagrams/drawing57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8.xml"/><Relationship Id="rId13" Type="http://schemas.microsoft.com/office/2007/relationships/diagramDrawing" Target="../diagrams/drawing59.xml"/><Relationship Id="rId18" Type="http://schemas.microsoft.com/office/2007/relationships/diagramDrawing" Target="../diagrams/drawing60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8.xml"/><Relationship Id="rId12" Type="http://schemas.openxmlformats.org/officeDocument/2006/relationships/diagramColors" Target="../diagrams/colors59.xml"/><Relationship Id="rId17" Type="http://schemas.openxmlformats.org/officeDocument/2006/relationships/diagramColors" Target="../diagrams/colors60.xml"/><Relationship Id="rId2" Type="http://schemas.openxmlformats.org/officeDocument/2006/relationships/image" Target="../media/image1.png"/><Relationship Id="rId16" Type="http://schemas.openxmlformats.org/officeDocument/2006/relationships/diagramQuickStyle" Target="../diagrams/quickStyle60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8.xml"/><Relationship Id="rId11" Type="http://schemas.openxmlformats.org/officeDocument/2006/relationships/diagramQuickStyle" Target="../diagrams/quickStyle59.xml"/><Relationship Id="rId5" Type="http://schemas.openxmlformats.org/officeDocument/2006/relationships/diagramLayout" Target="../diagrams/layout58.xml"/><Relationship Id="rId15" Type="http://schemas.openxmlformats.org/officeDocument/2006/relationships/diagramLayout" Target="../diagrams/layout60.xml"/><Relationship Id="rId10" Type="http://schemas.openxmlformats.org/officeDocument/2006/relationships/diagramLayout" Target="../diagrams/layout59.xml"/><Relationship Id="rId4" Type="http://schemas.openxmlformats.org/officeDocument/2006/relationships/diagramData" Target="../diagrams/data58.xml"/><Relationship Id="rId9" Type="http://schemas.openxmlformats.org/officeDocument/2006/relationships/diagramData" Target="../diagrams/data59.xml"/><Relationship Id="rId14" Type="http://schemas.openxmlformats.org/officeDocument/2006/relationships/diagramData" Target="../diagrams/data60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1.xml"/><Relationship Id="rId13" Type="http://schemas.microsoft.com/office/2007/relationships/diagramDrawing" Target="../diagrams/drawing6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1.xml"/><Relationship Id="rId12" Type="http://schemas.openxmlformats.org/officeDocument/2006/relationships/diagramColors" Target="../diagrams/colors6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61.xml"/><Relationship Id="rId11" Type="http://schemas.openxmlformats.org/officeDocument/2006/relationships/diagramQuickStyle" Target="../diagrams/quickStyle62.xml"/><Relationship Id="rId5" Type="http://schemas.openxmlformats.org/officeDocument/2006/relationships/diagramLayout" Target="../diagrams/layout61.xml"/><Relationship Id="rId10" Type="http://schemas.openxmlformats.org/officeDocument/2006/relationships/diagramLayout" Target="../diagrams/layout62.xml"/><Relationship Id="rId4" Type="http://schemas.openxmlformats.org/officeDocument/2006/relationships/diagramData" Target="../diagrams/data61.xml"/><Relationship Id="rId9" Type="http://schemas.openxmlformats.org/officeDocument/2006/relationships/diagramData" Target="../diagrams/data6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3.xml"/><Relationship Id="rId13" Type="http://schemas.openxmlformats.org/officeDocument/2006/relationships/diagramColors" Target="../diagrams/colors64.xml"/><Relationship Id="rId18" Type="http://schemas.openxmlformats.org/officeDocument/2006/relationships/diagramColors" Target="../diagrams/colors65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63.xml"/><Relationship Id="rId12" Type="http://schemas.openxmlformats.org/officeDocument/2006/relationships/diagramQuickStyle" Target="../diagrams/quickStyle64.xml"/><Relationship Id="rId17" Type="http://schemas.openxmlformats.org/officeDocument/2006/relationships/diagramQuickStyle" Target="../diagrams/quickStyle65.xml"/><Relationship Id="rId2" Type="http://schemas.openxmlformats.org/officeDocument/2006/relationships/image" Target="../media/image12.png"/><Relationship Id="rId16" Type="http://schemas.openxmlformats.org/officeDocument/2006/relationships/diagramLayout" Target="../diagrams/layout65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63.xml"/><Relationship Id="rId11" Type="http://schemas.openxmlformats.org/officeDocument/2006/relationships/diagramLayout" Target="../diagrams/layout64.xml"/><Relationship Id="rId5" Type="http://schemas.openxmlformats.org/officeDocument/2006/relationships/diagramData" Target="../diagrams/data63.xml"/><Relationship Id="rId15" Type="http://schemas.openxmlformats.org/officeDocument/2006/relationships/diagramData" Target="../diagrams/data65.xml"/><Relationship Id="rId10" Type="http://schemas.openxmlformats.org/officeDocument/2006/relationships/diagramData" Target="../diagrams/data64.xml"/><Relationship Id="rId19" Type="http://schemas.microsoft.com/office/2007/relationships/diagramDrawing" Target="../diagrams/drawing65.xml"/><Relationship Id="rId4" Type="http://schemas.openxmlformats.org/officeDocument/2006/relationships/image" Target="../media/image2.png"/><Relationship Id="rId9" Type="http://schemas.microsoft.com/office/2007/relationships/diagramDrawing" Target="../diagrams/drawing63.xml"/><Relationship Id="rId14" Type="http://schemas.microsoft.com/office/2007/relationships/diagramDrawing" Target="../diagrams/drawin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E0B6270E-3021-DC2A-0899-B65EF6200A5B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9626E467-0E3A-DE54-B252-6FEBD0F60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3C4BBEAD-89FB-124E-3442-6E0F4CC2B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23971C0-0AC9-8AF4-3DA6-C0DD82B73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7646938"/>
            <a:ext cx="7109638" cy="230832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FBC26C0-12D2-1CD6-15B2-05528D74D3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9284454"/>
              </p:ext>
            </p:extLst>
          </p:nvPr>
        </p:nvGraphicFramePr>
        <p:xfrm>
          <a:off x="937438" y="331738"/>
          <a:ext cx="131064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D0DFB-C33A-025F-1A5F-6BBEE7CCE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E3823757-3351-82C7-F47E-FA9F2A09A703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3551668A-55B5-EEC4-4AC1-3FCF45ACC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41114372-9946-1C18-68E5-1CC87D662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36A9B5C-630C-E145-D1E0-0D3997A1E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556363"/>
              </p:ext>
            </p:extLst>
          </p:nvPr>
        </p:nvGraphicFramePr>
        <p:xfrm>
          <a:off x="275497" y="266699"/>
          <a:ext cx="13211904" cy="9705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66581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E403C-DD7F-31E3-104E-C1E47769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212A26F7-33EA-CF8D-92BD-116FD0FF57DA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1E90BFC2-4D34-7AE6-48BE-C172F7C73C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DA007061-B882-BE26-3683-EDE14FD0B0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CEC1340-1EDA-2A17-E9F0-6EA2072328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4620772"/>
              </p:ext>
            </p:extLst>
          </p:nvPr>
        </p:nvGraphicFramePr>
        <p:xfrm>
          <a:off x="275497" y="266699"/>
          <a:ext cx="8335104" cy="1752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C555E43-A3FD-FA94-37A3-C815F77D32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0473129"/>
              </p:ext>
            </p:extLst>
          </p:nvPr>
        </p:nvGraphicFramePr>
        <p:xfrm>
          <a:off x="0" y="2247900"/>
          <a:ext cx="15163800" cy="803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786529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D6E9A55-C0A0-84B1-0303-A350826A9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C55BDEC3-E958-B797-6FC5-DBE59C6B1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BE0EA28B-8709-097F-EE66-83BA1AB80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2A598FA-D5F6-F0A9-FE7A-8C6980A3C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D29345E-1156-E6DD-1DFC-CC17AEB7E0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7072076"/>
              </p:ext>
            </p:extLst>
          </p:nvPr>
        </p:nvGraphicFramePr>
        <p:xfrm>
          <a:off x="0" y="1943100"/>
          <a:ext cx="17830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1D98736-399B-FE3C-2C47-1E35C67A1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362682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F6862E9-1F4F-7598-1F9C-4B2A6C7C70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40121"/>
              </p:ext>
            </p:extLst>
          </p:nvPr>
        </p:nvGraphicFramePr>
        <p:xfrm>
          <a:off x="20637" y="6316662"/>
          <a:ext cx="14685963" cy="3779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2889443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1E561CCE-02BD-156B-3ACF-EE10AA39B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FBDAF612-07B0-85E0-2C50-9350151DF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365B5764-6B07-02BF-77BD-911B15956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1481682-CDA8-4284-8AA2-5E382A1D26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6884297"/>
              </p:ext>
            </p:extLst>
          </p:nvPr>
        </p:nvGraphicFramePr>
        <p:xfrm>
          <a:off x="1600200" y="1884701"/>
          <a:ext cx="14020800" cy="828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E7D04FC-58B7-0886-4D6D-4F6791A38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9811605"/>
              </p:ext>
            </p:extLst>
          </p:nvPr>
        </p:nvGraphicFramePr>
        <p:xfrm>
          <a:off x="3314700" y="120649"/>
          <a:ext cx="10553700" cy="1599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856328BA-C994-5CD3-5ED9-BD9E88C477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35D81B0-FA84-22EC-4295-5F937C8526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AAE4F2A8-434B-F112-D318-C26F197C96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877B323-C89C-ECE4-389E-6846CB1A4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6928484"/>
              </p:ext>
            </p:extLst>
          </p:nvPr>
        </p:nvGraphicFramePr>
        <p:xfrm>
          <a:off x="5334000" y="139056"/>
          <a:ext cx="12420600" cy="1003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FB5260-DE41-0526-4D0D-197A05588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5AEF5B3E-19A0-6769-B42A-339C2620CE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56A26849-2A29-E7DF-80CA-185E880A1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8AAE4BE5-BFAB-65E9-9636-90B1903185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8A36D80-0BD8-3C54-B08F-D96A77EC37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120564"/>
              </p:ext>
            </p:extLst>
          </p:nvPr>
        </p:nvGraphicFramePr>
        <p:xfrm>
          <a:off x="5486399" y="0"/>
          <a:ext cx="12654297" cy="1028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87225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E0AB04F3-58F0-AA1F-1F67-AA3711DF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1CFD9553-90B2-6DE1-45F0-D15A313E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F2C88B6-7F20-8472-DEE6-BF94203F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7BA238B-8391-2D19-ECD0-4A0E793503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943090"/>
              </p:ext>
            </p:extLst>
          </p:nvPr>
        </p:nvGraphicFramePr>
        <p:xfrm>
          <a:off x="609600" y="2095500"/>
          <a:ext cx="14020800" cy="7869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EDC1BE-04E8-E7D6-BBA9-B26A13CCC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1369520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AA86365-4C77-C19E-6D3B-7C8EE6671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14CBF0DB-63B0-769E-638B-FC0B4BC29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5893C82A-11D4-1B4F-F41B-BBEC6740F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C79706F-61B3-D3F2-09FC-BC9B568E1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3D4E2D3-7650-1713-64EC-5CE8DD6ECC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7996296"/>
              </p:ext>
            </p:extLst>
          </p:nvPr>
        </p:nvGraphicFramePr>
        <p:xfrm>
          <a:off x="609600" y="2095500"/>
          <a:ext cx="14020800" cy="7869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E5D504C-AD74-16A3-CB5A-B2BCFE28CB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2268179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205630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36BC42E-6A90-FBF2-7BCB-70D7D691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3B7ADD28-0C5F-978E-F5FC-E33A16A5F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FBADCCFE-F2FA-F687-7498-4B24806D5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48576E37-6F4A-C5B6-09B7-10E490D27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8356053-6296-987E-487A-900AE85B26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5514182"/>
              </p:ext>
            </p:extLst>
          </p:nvPr>
        </p:nvGraphicFramePr>
        <p:xfrm>
          <a:off x="609600" y="2095500"/>
          <a:ext cx="14020800" cy="7869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ED0D4D1-DA1C-85CC-5882-4C580451BF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8732337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477782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85C548-ADF1-8605-FD4F-7077549C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EB95E073-2B22-7B03-3F2F-77C650BB8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CED4CC18-D67B-3801-B91A-67E8C9F72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BD12C268-C86C-894C-8701-48AD39DE8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30014D0-9A7B-8BD0-A7A8-5520F8A40F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529864"/>
              </p:ext>
            </p:extLst>
          </p:nvPr>
        </p:nvGraphicFramePr>
        <p:xfrm>
          <a:off x="609600" y="2095500"/>
          <a:ext cx="14020800" cy="7869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E539885-7D8F-3384-DA5D-40D95FD345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6261069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670470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63DDB-D55B-4493-58F6-31F9EAA97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C8CD6A32-54DF-26F7-3EE7-0D4EA5BF136B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2F207130-2D90-151E-6638-954CCDA906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82ADF42E-497E-4EAD-5BAB-532F76929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009C8E0-3727-18BB-C51E-8DB73AE16E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4564563"/>
              </p:ext>
            </p:extLst>
          </p:nvPr>
        </p:nvGraphicFramePr>
        <p:xfrm>
          <a:off x="275497" y="266699"/>
          <a:ext cx="8411303" cy="1752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4AAB968-D148-DEDF-E0FC-AE03B9B0A2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0585461"/>
              </p:ext>
            </p:extLst>
          </p:nvPr>
        </p:nvGraphicFramePr>
        <p:xfrm>
          <a:off x="165695" y="2705100"/>
          <a:ext cx="13931305" cy="7267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25249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A3FB6B-C360-895F-E34E-5F49FAEDA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9ED07CAC-274B-D6B9-69B3-628C9D4D2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83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A1D7677D-4562-E2FB-469C-AA5250602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8B005820-4BCB-956F-7D8A-D41D146D3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BF791C2-5DB4-D507-4505-D1D09164A6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5952768"/>
              </p:ext>
            </p:extLst>
          </p:nvPr>
        </p:nvGraphicFramePr>
        <p:xfrm>
          <a:off x="152400" y="2652712"/>
          <a:ext cx="17919700" cy="706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E336F9E-AF41-4749-6F47-A3562E04A8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30653"/>
              </p:ext>
            </p:extLst>
          </p:nvPr>
        </p:nvGraphicFramePr>
        <p:xfrm>
          <a:off x="7956550" y="163740"/>
          <a:ext cx="1010285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6F97138-6C96-ECD4-CA1B-96BEE62E82E1}"/>
              </a:ext>
            </a:extLst>
          </p:cNvPr>
          <p:cNvSpPr txBox="1"/>
          <p:nvPr/>
        </p:nvSpPr>
        <p:spPr>
          <a:xfrm>
            <a:off x="457200" y="9238446"/>
            <a:ext cx="1379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 Indicates the milestone is explicitly included in templated documentation</a:t>
            </a:r>
          </a:p>
          <a:p>
            <a:r>
              <a:rPr lang="en-US" sz="2800" b="1" dirty="0"/>
              <a:t>Bold</a:t>
            </a:r>
            <a:r>
              <a:rPr lang="en-US" sz="2800" dirty="0"/>
              <a:t> text will be discussed further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797631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61581B2-F29C-987F-B0E2-5BE2EC557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7BB18AC7-0F3C-A3A6-208B-45E45222906B}"/>
              </a:ext>
            </a:extLst>
          </p:cNvPr>
          <p:cNvGrpSpPr>
            <a:grpSpLocks/>
          </p:cNvGrpSpPr>
          <p:nvPr/>
        </p:nvGrpSpPr>
        <p:grpSpPr bwMode="auto">
          <a:xfrm>
            <a:off x="0" y="6972300"/>
            <a:ext cx="14363230" cy="3314643"/>
            <a:chOff x="0" y="7145073"/>
            <a:chExt cx="14363865" cy="3141926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89074BDC-C218-A345-56B4-2189D41B55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145073"/>
              <a:ext cx="14363865" cy="314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FCA8E94A-6466-60A3-C170-70F0F70A5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FDB21D73-0737-A5D7-935B-E2F27FF1C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D700FDB-5DAE-23A4-D019-5733390F2CD8}"/>
              </a:ext>
            </a:extLst>
          </p:cNvPr>
          <p:cNvGraphicFramePr/>
          <p:nvPr/>
        </p:nvGraphicFramePr>
        <p:xfrm>
          <a:off x="38100" y="79375"/>
          <a:ext cx="3771900" cy="331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66B88C8-982C-01DA-3AC0-FE6D95C7C092}"/>
              </a:ext>
            </a:extLst>
          </p:cNvPr>
          <p:cNvGraphicFramePr/>
          <p:nvPr/>
        </p:nvGraphicFramePr>
        <p:xfrm>
          <a:off x="3352800" y="0"/>
          <a:ext cx="12877800" cy="79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534935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891D69C-1588-17CB-ED61-99D889209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473EF046-4E4A-9326-40BA-A2B81CD73B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AC0CEC6-7AFB-A758-140E-19CEC45BCB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BD110BD6-41EE-DA26-7459-94E68D514F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7589BFF-A551-475F-9BDF-C26DA1B638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8717714"/>
              </p:ext>
            </p:extLst>
          </p:nvPr>
        </p:nvGraphicFramePr>
        <p:xfrm>
          <a:off x="2628833" y="139056"/>
          <a:ext cx="15511863" cy="10147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62643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A937D-6B42-FEE1-7DF2-27559E8DF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7EC42D60-05C9-E7E6-21C8-1B68FAFFDE2A}"/>
              </a:ext>
            </a:extLst>
          </p:cNvPr>
          <p:cNvGrpSpPr>
            <a:grpSpLocks/>
          </p:cNvGrpSpPr>
          <p:nvPr/>
        </p:nvGrpSpPr>
        <p:grpSpPr bwMode="auto">
          <a:xfrm>
            <a:off x="8553074" y="63830"/>
            <a:ext cx="9748781" cy="10223170"/>
            <a:chOff x="10366727" y="0"/>
            <a:chExt cx="7921272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73A6C235-DD88-7D6E-FC02-9E8BE7AE15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DB9D4963-F692-CCD1-29C4-42319580AB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6133200"/>
              <a:ext cx="2743353" cy="3839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D50123D6-3F00-3FD3-C171-03D873474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8250131"/>
              </p:ext>
            </p:extLst>
          </p:nvPr>
        </p:nvGraphicFramePr>
        <p:xfrm>
          <a:off x="324768" y="419100"/>
          <a:ext cx="12857832" cy="929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6854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9B976-48B1-37C3-2016-313114C8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F996DC99-8EEE-5FC9-6FF7-24EB71AA9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C0D6183B-8C9A-FAE5-BFD2-7EFF12CE2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A52CD1ED-2CD7-4DC6-C3A7-DF0A1D9A9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Graphical user interface&#10;&#10;AI-generated content may be incorrect.">
            <a:extLst>
              <a:ext uri="{FF2B5EF4-FFF2-40B4-BE49-F238E27FC236}">
                <a16:creationId xmlns:a16="http://schemas.microsoft.com/office/drawing/2014/main" id="{CD622D96-2C61-2D15-DBA7-52F688912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4940" y="-15544"/>
            <a:ext cx="8558119" cy="1022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38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D7D61A9-9443-1783-0531-39A2416D8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5CBBCBC9-F8BA-C491-A1AB-6F3F64236A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0BDE50DE-F9D0-2802-8E57-5AE38B3478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5D4B9B76-C9EA-64F9-C843-7E89E31A1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E407EFB-7A32-80AD-DC95-D7D7430809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2188142"/>
              </p:ext>
            </p:extLst>
          </p:nvPr>
        </p:nvGraphicFramePr>
        <p:xfrm>
          <a:off x="4800600" y="1562100"/>
          <a:ext cx="13182600" cy="8362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22395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77051-7BFC-DAD7-95F9-E8409CB42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4B8108F7-22EA-5392-5E44-F2ED408FF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83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2420AB5E-26F9-BB32-5B95-3A173C04F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0CFBFC87-A3E5-553A-C19D-CD2F70BA2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F64947F-F7EF-5FF4-AA26-25A5A6A92FA1}"/>
              </a:ext>
            </a:extLst>
          </p:cNvPr>
          <p:cNvGraphicFramePr/>
          <p:nvPr/>
        </p:nvGraphicFramePr>
        <p:xfrm>
          <a:off x="152400" y="2652712"/>
          <a:ext cx="17919700" cy="706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BBB928E-3F0D-F7C4-6BBD-C5D0EACC6B2F}"/>
              </a:ext>
            </a:extLst>
          </p:cNvPr>
          <p:cNvGraphicFramePr/>
          <p:nvPr/>
        </p:nvGraphicFramePr>
        <p:xfrm>
          <a:off x="7956550" y="163740"/>
          <a:ext cx="1010285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92EB311-E66F-4647-F3AC-14D360BC99FB}"/>
              </a:ext>
            </a:extLst>
          </p:cNvPr>
          <p:cNvSpPr txBox="1"/>
          <p:nvPr/>
        </p:nvSpPr>
        <p:spPr>
          <a:xfrm>
            <a:off x="457200" y="9238446"/>
            <a:ext cx="1379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 Indicates the milestone is explicitly included in templated documentation</a:t>
            </a:r>
          </a:p>
          <a:p>
            <a:r>
              <a:rPr lang="en-US" sz="2800" b="1" dirty="0"/>
              <a:t>Bold</a:t>
            </a:r>
            <a:r>
              <a:rPr lang="en-US" sz="2800" dirty="0"/>
              <a:t> text will be discussed further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94610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722C216-4830-5474-4D7E-7DF8D2BF9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8AD4694C-77CD-E2EF-66C1-84B7380E4F42}"/>
              </a:ext>
            </a:extLst>
          </p:cNvPr>
          <p:cNvGrpSpPr>
            <a:grpSpLocks/>
          </p:cNvGrpSpPr>
          <p:nvPr/>
        </p:nvGrpSpPr>
        <p:grpSpPr bwMode="auto">
          <a:xfrm>
            <a:off x="0" y="6972300"/>
            <a:ext cx="14363230" cy="3314643"/>
            <a:chOff x="0" y="7145073"/>
            <a:chExt cx="14363865" cy="3141926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57931980-E7F4-E8D7-7D0A-966723980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145073"/>
              <a:ext cx="14363865" cy="314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A35C641E-5441-3C48-3EAA-697789F423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1630F30B-821C-2B9F-FBD0-B257A1403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5059DAD-154E-2DFA-7949-AB0805E646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8661998"/>
              </p:ext>
            </p:extLst>
          </p:nvPr>
        </p:nvGraphicFramePr>
        <p:xfrm>
          <a:off x="38100" y="79375"/>
          <a:ext cx="3771900" cy="331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70681D0-7F5B-BC02-7C49-B054906065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746373"/>
              </p:ext>
            </p:extLst>
          </p:nvPr>
        </p:nvGraphicFramePr>
        <p:xfrm>
          <a:off x="3505200" y="79374"/>
          <a:ext cx="13030200" cy="757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421303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347F876-94AB-912C-66CC-9F418B6E8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91446655-77E0-4090-1B63-EF817B8E1B67}"/>
              </a:ext>
            </a:extLst>
          </p:cNvPr>
          <p:cNvGrpSpPr>
            <a:grpSpLocks/>
          </p:cNvGrpSpPr>
          <p:nvPr/>
        </p:nvGrpSpPr>
        <p:grpSpPr bwMode="auto">
          <a:xfrm>
            <a:off x="0" y="6972300"/>
            <a:ext cx="14363230" cy="3314643"/>
            <a:chOff x="0" y="7145073"/>
            <a:chExt cx="14363865" cy="3141926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459D8B48-3112-72DE-019C-23691FE5B5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145073"/>
              <a:ext cx="14363865" cy="314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4EA42D7C-1000-668A-2031-2C0749182A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E432C772-2E42-A05E-C1F3-CBF6773F3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2F63F8B-E08F-35EC-5034-8FE94532A7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0038355"/>
              </p:ext>
            </p:extLst>
          </p:nvPr>
        </p:nvGraphicFramePr>
        <p:xfrm>
          <a:off x="238506" y="314397"/>
          <a:ext cx="16068294" cy="681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15395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B5537-461C-16B6-A97B-52169FF6B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3DA42CE0-293B-9CF6-5E00-AD3D197B8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83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CE34B803-1495-9973-054F-900B18D98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1281B5CD-5B06-746A-22B2-0CDE41A97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DC22C4-36BC-EAA3-E441-199638DCAC41}"/>
              </a:ext>
            </a:extLst>
          </p:cNvPr>
          <p:cNvGraphicFramePr/>
          <p:nvPr/>
        </p:nvGraphicFramePr>
        <p:xfrm>
          <a:off x="152400" y="2652712"/>
          <a:ext cx="17919700" cy="706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88919B1-B6B6-CE94-88D6-81A5A9ACDEBD}"/>
              </a:ext>
            </a:extLst>
          </p:cNvPr>
          <p:cNvGraphicFramePr/>
          <p:nvPr/>
        </p:nvGraphicFramePr>
        <p:xfrm>
          <a:off x="7956550" y="163740"/>
          <a:ext cx="1010285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39B57B3-A0C0-4390-6CB8-1CA708EB6C6B}"/>
              </a:ext>
            </a:extLst>
          </p:cNvPr>
          <p:cNvSpPr txBox="1"/>
          <p:nvPr/>
        </p:nvSpPr>
        <p:spPr>
          <a:xfrm>
            <a:off x="457200" y="9238446"/>
            <a:ext cx="1379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 Indicates the milestone is explicitly included in templated documentation</a:t>
            </a:r>
          </a:p>
          <a:p>
            <a:r>
              <a:rPr lang="en-US" sz="2800" b="1" dirty="0"/>
              <a:t>Bold</a:t>
            </a:r>
            <a:r>
              <a:rPr lang="en-US" sz="2800" dirty="0"/>
              <a:t> text will be discussed further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583229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FF36C23-7ADC-8DD0-C0D0-523C871AB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06BFC50D-07C6-A103-E2C4-347F65F4FD1F}"/>
              </a:ext>
            </a:extLst>
          </p:cNvPr>
          <p:cNvGrpSpPr>
            <a:grpSpLocks/>
          </p:cNvGrpSpPr>
          <p:nvPr/>
        </p:nvGrpSpPr>
        <p:grpSpPr bwMode="auto">
          <a:xfrm>
            <a:off x="0" y="6972300"/>
            <a:ext cx="14363230" cy="3314643"/>
            <a:chOff x="0" y="7145073"/>
            <a:chExt cx="14363865" cy="3141926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3E5E9BFD-F031-2473-E77B-F70B60977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145073"/>
              <a:ext cx="14363865" cy="314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11257F43-1585-E02B-89C2-47215111D8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8B15DB1F-0312-AD53-6EBF-0909BD58F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AF042B2-ED02-8138-19C5-06532E4C8B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568874"/>
              </p:ext>
            </p:extLst>
          </p:nvPr>
        </p:nvGraphicFramePr>
        <p:xfrm>
          <a:off x="38100" y="79375"/>
          <a:ext cx="3771900" cy="331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A81D923-2F34-6A8A-C74E-9AE65EC3E0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872295"/>
              </p:ext>
            </p:extLst>
          </p:nvPr>
        </p:nvGraphicFramePr>
        <p:xfrm>
          <a:off x="3505200" y="79374"/>
          <a:ext cx="13030200" cy="757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206098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82545-0729-660F-4FF9-97AC69A1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522B9FCC-2AFF-0A73-F964-C3F8499D5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83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F7FCB181-E6B8-31B4-D1E6-834B8A8E0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3FA3D2B9-DBAD-C16F-F9ED-ECA22CF0E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992B1D7-9100-1168-AC7F-D597B35C6A02}"/>
              </a:ext>
            </a:extLst>
          </p:cNvPr>
          <p:cNvGraphicFramePr/>
          <p:nvPr/>
        </p:nvGraphicFramePr>
        <p:xfrm>
          <a:off x="152400" y="2652712"/>
          <a:ext cx="17919700" cy="7062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CC7ED9F-FD51-198E-893E-4881D9F948EC}"/>
              </a:ext>
            </a:extLst>
          </p:cNvPr>
          <p:cNvGraphicFramePr/>
          <p:nvPr/>
        </p:nvGraphicFramePr>
        <p:xfrm>
          <a:off x="7956550" y="163740"/>
          <a:ext cx="1010285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3A11AE0-A43F-154B-3CB0-1982C4426324}"/>
              </a:ext>
            </a:extLst>
          </p:cNvPr>
          <p:cNvSpPr txBox="1"/>
          <p:nvPr/>
        </p:nvSpPr>
        <p:spPr>
          <a:xfrm>
            <a:off x="457200" y="9238446"/>
            <a:ext cx="1379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* Indicates the milestone is explicitly included in templated documentation</a:t>
            </a:r>
          </a:p>
          <a:p>
            <a:r>
              <a:rPr lang="en-US" sz="2800" b="1" dirty="0"/>
              <a:t>Bold</a:t>
            </a:r>
            <a:r>
              <a:rPr lang="en-US" sz="2800" dirty="0"/>
              <a:t> text will be discussed further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88213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5D892E-D760-17C0-A28A-66252AB55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53F4B23D-031C-8BE5-9DB7-593BB6C923D8}"/>
              </a:ext>
            </a:extLst>
          </p:cNvPr>
          <p:cNvGrpSpPr>
            <a:grpSpLocks/>
          </p:cNvGrpSpPr>
          <p:nvPr/>
        </p:nvGrpSpPr>
        <p:grpSpPr bwMode="auto">
          <a:xfrm>
            <a:off x="0" y="6972300"/>
            <a:ext cx="14363230" cy="3314643"/>
            <a:chOff x="0" y="7145073"/>
            <a:chExt cx="14363865" cy="3141926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F88EA96C-21D5-D055-D56D-101C52B885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145073"/>
              <a:ext cx="14363865" cy="314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3A4FDEE7-D3C6-D100-A900-ECB17C77C2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7F2AEE89-C138-16A0-AC44-F69351EB2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C616110-0252-C7C8-B55D-A088BA671A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0769267"/>
              </p:ext>
            </p:extLst>
          </p:nvPr>
        </p:nvGraphicFramePr>
        <p:xfrm>
          <a:off x="38100" y="79375"/>
          <a:ext cx="3771900" cy="331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387961D-CC8B-78FA-5DC7-2719181A2A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0224189"/>
              </p:ext>
            </p:extLst>
          </p:nvPr>
        </p:nvGraphicFramePr>
        <p:xfrm>
          <a:off x="3505200" y="79374"/>
          <a:ext cx="13030200" cy="757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415985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AA907-E427-8A66-A006-7F3894409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14EACE9F-10F2-1A25-5125-BD087030B97E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DD1E92FA-1965-AF0A-716E-B06E82B444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EAE1819B-B33C-DB95-0D2F-E3352968DA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FC8C771-311B-AFF1-EC99-75A67B6BB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1942882"/>
              </p:ext>
            </p:extLst>
          </p:nvPr>
        </p:nvGraphicFramePr>
        <p:xfrm>
          <a:off x="275497" y="266699"/>
          <a:ext cx="7921272" cy="2133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BC7D802-7C45-718E-9376-38E3FDDB0A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8097458"/>
              </p:ext>
            </p:extLst>
          </p:nvPr>
        </p:nvGraphicFramePr>
        <p:xfrm>
          <a:off x="12700" y="3009899"/>
          <a:ext cx="13627100" cy="7010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51742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003DD00-7485-16AD-E404-F299C759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DC5AAF69-FB53-7B5A-3968-EB45FC89087E}"/>
              </a:ext>
            </a:extLst>
          </p:cNvPr>
          <p:cNvGrpSpPr>
            <a:grpSpLocks/>
          </p:cNvGrpSpPr>
          <p:nvPr/>
        </p:nvGrpSpPr>
        <p:grpSpPr bwMode="auto">
          <a:xfrm>
            <a:off x="0" y="6883276"/>
            <a:ext cx="18287402" cy="3403654"/>
            <a:chOff x="0" y="7597076"/>
            <a:chExt cx="14363865" cy="2689923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06CFC58D-40CE-936D-F1BC-07B93F6D4A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E81B51A2-DDAC-748D-AB63-F72CC08E4B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645993"/>
              <a:ext cx="2274714" cy="2431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C5DE878-A849-683B-7EC0-4AA2E9770E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870321"/>
              </p:ext>
            </p:extLst>
          </p:nvPr>
        </p:nvGraphicFramePr>
        <p:xfrm>
          <a:off x="533400" y="1943100"/>
          <a:ext cx="17373600" cy="473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753E1AD-3876-75EA-4CB1-B808925438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8198114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709526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4F9E607-EFD3-3148-6ABF-97163AA21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11AFE335-3F9F-EB3F-984B-CB092E06CCCB}"/>
              </a:ext>
            </a:extLst>
          </p:cNvPr>
          <p:cNvGrpSpPr>
            <a:grpSpLocks/>
          </p:cNvGrpSpPr>
          <p:nvPr/>
        </p:nvGrpSpPr>
        <p:grpSpPr bwMode="auto">
          <a:xfrm>
            <a:off x="0" y="6883276"/>
            <a:ext cx="18287402" cy="3403654"/>
            <a:chOff x="0" y="7597076"/>
            <a:chExt cx="14363865" cy="2689923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ACBA5762-4B61-CF8C-F9E3-DBC84FE51B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9853314B-AD5A-CA1A-2D46-AB2D33287A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645993"/>
              <a:ext cx="2274714" cy="2431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F51BDC7-3B4D-1933-3899-DD606847B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7830141"/>
              </p:ext>
            </p:extLst>
          </p:nvPr>
        </p:nvGraphicFramePr>
        <p:xfrm>
          <a:off x="533400" y="1866900"/>
          <a:ext cx="17373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DDDDE0C-D7FB-F0AA-B777-3CBADF98AB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964616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303346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409799-DF67-713D-7737-E37287726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08C734B0-E0AC-01CB-8E54-40BBF2DE1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FFFB340F-2A62-D2AB-01A4-9D4B0FD89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AE423F23-6C65-7E9A-91F5-5E89EF7FF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81367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1E4117C-C88E-B7B9-1856-01C3D55653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8476077"/>
              </p:ext>
            </p:extLst>
          </p:nvPr>
        </p:nvGraphicFramePr>
        <p:xfrm>
          <a:off x="381000" y="79375"/>
          <a:ext cx="16078200" cy="9940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69323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F5FA286-F75A-27C2-EDA5-FD7576BBF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3C538930-3794-18E9-6DB4-6866537797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F186248-2CEA-621F-1BB6-DD65BC965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5ADA1C40-6ED5-B73E-07B3-928D3ED54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CEE1B7B-FCAA-B9E0-18CD-344435116D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265121"/>
              </p:ext>
            </p:extLst>
          </p:nvPr>
        </p:nvGraphicFramePr>
        <p:xfrm>
          <a:off x="2628833" y="139056"/>
          <a:ext cx="15511863" cy="10147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13570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3FD67C-7813-C992-F1CC-01870B4BF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D0ECEEBB-EFDB-F2EC-E4EF-ED7B130E8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A58DFC8F-AD3A-5696-7F7E-ACD8249A3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7" y="-113922"/>
            <a:ext cx="1468437" cy="1569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272013-4615-07BF-87EA-1C244320EE37}"/>
              </a:ext>
            </a:extLst>
          </p:cNvPr>
          <p:cNvSpPr txBox="1"/>
          <p:nvPr/>
        </p:nvSpPr>
        <p:spPr>
          <a:xfrm>
            <a:off x="8870950" y="-113922"/>
            <a:ext cx="716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Minimal use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25932C-FF28-3730-93FD-96BF72F126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1245823"/>
              </p:ext>
            </p:extLst>
          </p:nvPr>
        </p:nvGraphicFramePr>
        <p:xfrm>
          <a:off x="228601" y="1866900"/>
          <a:ext cx="17830800" cy="822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99332BD-EDE1-6A10-855B-48EE38031A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4180855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8811543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C75AB23-0F31-F247-D179-A24A19404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283CE03D-A0CA-D73D-799B-29181FB7FB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760B6FD7-E87C-03E1-7F0B-6C693DFC5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957FBB05-D53E-507F-018B-45FE29AC21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EC7C456-C2B0-4912-C433-85D02A8EB8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0889993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9E7080BA-6D00-3B0F-7C78-44D05E1D8D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9583870"/>
              </p:ext>
            </p:extLst>
          </p:nvPr>
        </p:nvGraphicFramePr>
        <p:xfrm>
          <a:off x="5863244" y="1866900"/>
          <a:ext cx="12192000" cy="8172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175487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45359B-93E2-93AE-2D31-892388E51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5FA50A7C-05FB-7812-A637-ABD041F42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E79122D0-664F-2C76-D6D1-1AAD70EE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9030FC44-4D17-4A3A-4467-1D5AF4CC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64E8DAC-7E5A-B29E-AAFB-9B2B43571FCE}"/>
              </a:ext>
            </a:extLst>
          </p:cNvPr>
          <p:cNvGraphicFramePr/>
          <p:nvPr/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5B14F7E-E732-2A28-8D41-382FD7C80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0681537"/>
              </p:ext>
            </p:extLst>
          </p:nvPr>
        </p:nvGraphicFramePr>
        <p:xfrm>
          <a:off x="228600" y="1943100"/>
          <a:ext cx="15925800" cy="807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747209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E84B70F-10F4-D55F-DC83-3DAE20048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488B6613-511C-4913-4E50-5BD4026E3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937A01ED-3A0A-C4D6-5EA3-38CFFB5B7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52C639A8-F83A-1247-0E84-88DB987A5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B5F61D9-BDFB-2B07-A108-496B1D7F37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561348"/>
              </p:ext>
            </p:extLst>
          </p:nvPr>
        </p:nvGraphicFramePr>
        <p:xfrm>
          <a:off x="228600" y="1943100"/>
          <a:ext cx="14401800" cy="8001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1559DA7-6E4B-26D6-7157-73C115831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6259523"/>
              </p:ext>
            </p:extLst>
          </p:nvPr>
        </p:nvGraphicFramePr>
        <p:xfrm>
          <a:off x="7772400" y="-190500"/>
          <a:ext cx="10287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4139672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6C5C3-44A1-9EE4-422B-382030FF6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32E7D8F1-005D-F50B-75F1-22E043E80EF3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A6789DF9-535D-D078-41C8-6B9DAE0C2C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5F3D5726-DD17-26E6-35B3-37FD2764D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32E1B5A-DF78-5541-5BE3-CC79B53A03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7693202"/>
              </p:ext>
            </p:extLst>
          </p:nvPr>
        </p:nvGraphicFramePr>
        <p:xfrm>
          <a:off x="275496" y="266699"/>
          <a:ext cx="8716103" cy="1752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8FB0657-87AF-6702-7C39-02B598347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203257"/>
              </p:ext>
            </p:extLst>
          </p:nvPr>
        </p:nvGraphicFramePr>
        <p:xfrm>
          <a:off x="76200" y="3619500"/>
          <a:ext cx="14811596" cy="666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C28C3D6-19D4-B3E8-676F-0C7EC622B1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1732702"/>
              </p:ext>
            </p:extLst>
          </p:nvPr>
        </p:nvGraphicFramePr>
        <p:xfrm>
          <a:off x="275496" y="2133600"/>
          <a:ext cx="14887796" cy="125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7319131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94AB6-6D26-11BE-E6F3-372FF09C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9EA9CBB1-0509-951F-C1DB-8F53E026DC1F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6C642CAF-151C-7470-7B5E-6361592937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396D97A1-6E94-4396-CD9E-AE1351F99B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0BD4A5-EC6C-4F4C-4550-4311546584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417186"/>
              </p:ext>
            </p:extLst>
          </p:nvPr>
        </p:nvGraphicFramePr>
        <p:xfrm>
          <a:off x="76200" y="1860694"/>
          <a:ext cx="14811596" cy="8426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0959E26-10FD-08A4-3563-C9FCD6B1B0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7932106"/>
              </p:ext>
            </p:extLst>
          </p:nvPr>
        </p:nvGraphicFramePr>
        <p:xfrm>
          <a:off x="477728" y="301697"/>
          <a:ext cx="14887796" cy="125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961510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14E89-D4FB-09ED-9675-F8F34DD5A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5661F20E-CD66-5A6A-68AE-95BDC0701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F996E094-B8CD-8141-1198-7ED605C0D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DE5DBE80-F652-45BB-B8D2-C75ED6B82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13811D8-35AE-E538-72FA-2E290EF8F7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0964163"/>
              </p:ext>
            </p:extLst>
          </p:nvPr>
        </p:nvGraphicFramePr>
        <p:xfrm>
          <a:off x="304801" y="1622426"/>
          <a:ext cx="10744200" cy="849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3A4FD98-6154-1EBA-1E17-901DC237005F}"/>
              </a:ext>
            </a:extLst>
          </p:cNvPr>
          <p:cNvGraphicFramePr/>
          <p:nvPr/>
        </p:nvGraphicFramePr>
        <p:xfrm>
          <a:off x="7391400" y="166688"/>
          <a:ext cx="10591800" cy="128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D0682F2-89D3-FA8B-EF14-6C4D730EF8F5}"/>
              </a:ext>
            </a:extLst>
          </p:cNvPr>
          <p:cNvGraphicFramePr/>
          <p:nvPr/>
        </p:nvGraphicFramePr>
        <p:xfrm>
          <a:off x="9334500" y="2222500"/>
          <a:ext cx="6705600" cy="574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212379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Partneringconferencetemplate  -  Read-Only" id="{ABA192D9-1B5F-4EA2-9EC4-334E9555E216}" vid="{D58D4740-6CA8-45A3-8CAD-F443E37D3C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Jennifer McCleve</Speakers>
    <Section xmlns="b47a5aad-adfb-4dac-9d3f-47090e67d565">8</Section>
  </documentManagement>
</p:properties>
</file>

<file path=customXml/itemProps1.xml><?xml version="1.0" encoding="utf-8"?>
<ds:datastoreItem xmlns:ds="http://schemas.openxmlformats.org/officeDocument/2006/customXml" ds:itemID="{E15F5032-EF08-4C75-94F4-8E01CDD2D502}"/>
</file>

<file path=customXml/itemProps2.xml><?xml version="1.0" encoding="utf-8"?>
<ds:datastoreItem xmlns:ds="http://schemas.openxmlformats.org/officeDocument/2006/customXml" ds:itemID="{B1EECF14-E8D8-486C-96B5-EB77412D133A}"/>
</file>

<file path=customXml/itemProps3.xml><?xml version="1.0" encoding="utf-8"?>
<ds:datastoreItem xmlns:ds="http://schemas.openxmlformats.org/officeDocument/2006/customXml" ds:itemID="{7458B991-8373-4482-A8F2-DFE31A858FC5}"/>
</file>

<file path=docProps/app.xml><?xml version="1.0" encoding="utf-8"?>
<Properties xmlns="http://schemas.openxmlformats.org/officeDocument/2006/extended-properties" xmlns:vt="http://schemas.openxmlformats.org/officeDocument/2006/docPropsVTypes">
  <Template>2026Partneringconferencetemplate</Template>
  <TotalTime>1384</TotalTime>
  <Words>1373</Words>
  <Application>Microsoft Office PowerPoint</Application>
  <PresentationFormat>Custom</PresentationFormat>
  <Paragraphs>214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Aptos</vt:lpstr>
      <vt:lpstr>Arial</vt:lpstr>
      <vt:lpstr>Calibri</vt:lpstr>
      <vt:lpstr>MicrogrammaExtDBol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McCleve, Nick M (KYTC)</dc:creator>
  <cp:lastModifiedBy>McCleve, Jennifer H (KYTC)</cp:lastModifiedBy>
  <cp:revision>7</cp:revision>
  <dcterms:created xsi:type="dcterms:W3CDTF">2026-07-24T12:14:01Z</dcterms:created>
  <dcterms:modified xsi:type="dcterms:W3CDTF">2026-08-25T15:40:53Z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2026-07-13T00:00:00Z</vt:filetime>
  </property>
  <property fmtid="{D5CDD505-2E9C-101B-9397-08002B2CF9AE}" pid="4" name="CreationClient">
    <vt:lpwstr>authoring</vt:lpwstr>
  </property>
  <property fmtid="{D5CDD505-2E9C-101B-9397-08002B2CF9AE}" pid="5" name="Creator">
    <vt:lpwstr>Adobe Express</vt:lpwstr>
  </property>
  <property fmtid="{D5CDD505-2E9C-101B-9397-08002B2CF9AE}" pid="6" name="LastSaved">
    <vt:filetime>2026-07-13T00:00:00Z</vt:filetime>
  </property>
  <property fmtid="{D5CDD505-2E9C-101B-9397-08002B2CF9AE}" pid="7" name="Producer">
    <vt:lpwstr>Adobe Express</vt:lpwstr>
  </property>
  <property fmtid="{D5CDD505-2E9C-101B-9397-08002B2CF9AE}" pid="8" name="ContentTypeId">
    <vt:lpwstr>0x0101009E0F30E28F43D84881B1E447717B93F8</vt:lpwstr>
  </property>
</Properties>
</file>